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9"/>
  </p:notesMasterIdLst>
  <p:sldIdLst>
    <p:sldId id="546" r:id="rId2"/>
    <p:sldId id="555" r:id="rId3"/>
    <p:sldId id="556" r:id="rId4"/>
    <p:sldId id="605" r:id="rId5"/>
    <p:sldId id="606" r:id="rId6"/>
    <p:sldId id="582" r:id="rId7"/>
    <p:sldId id="607" r:id="rId8"/>
    <p:sldId id="595" r:id="rId9"/>
    <p:sldId id="597" r:id="rId10"/>
    <p:sldId id="598" r:id="rId11"/>
    <p:sldId id="599" r:id="rId12"/>
    <p:sldId id="600" r:id="rId13"/>
    <p:sldId id="601" r:id="rId14"/>
    <p:sldId id="602" r:id="rId15"/>
    <p:sldId id="603" r:id="rId16"/>
    <p:sldId id="604" r:id="rId17"/>
    <p:sldId id="608" r:id="rId18"/>
    <p:sldId id="609" r:id="rId19"/>
    <p:sldId id="610" r:id="rId20"/>
    <p:sldId id="611" r:id="rId21"/>
    <p:sldId id="612" r:id="rId22"/>
    <p:sldId id="613" r:id="rId23"/>
    <p:sldId id="614" r:id="rId24"/>
    <p:sldId id="615" r:id="rId25"/>
    <p:sldId id="616" r:id="rId26"/>
    <p:sldId id="617" r:id="rId27"/>
    <p:sldId id="618" r:id="rId28"/>
    <p:sldId id="619" r:id="rId29"/>
    <p:sldId id="620" r:id="rId30"/>
    <p:sldId id="621" r:id="rId31"/>
    <p:sldId id="622" r:id="rId32"/>
    <p:sldId id="623" r:id="rId33"/>
    <p:sldId id="624" r:id="rId34"/>
    <p:sldId id="625" r:id="rId35"/>
    <p:sldId id="626" r:id="rId36"/>
    <p:sldId id="627" r:id="rId37"/>
    <p:sldId id="327" r:id="rId38"/>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8" autoAdjust="0"/>
  </p:normalViewPr>
  <p:slideViewPr>
    <p:cSldViewPr>
      <p:cViewPr varScale="1">
        <p:scale>
          <a:sx n="60" d="100"/>
          <a:sy n="60" d="100"/>
        </p:scale>
        <p:origin x="1460"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07:40.669"/>
    </inkml:context>
    <inkml:brush xml:id="br0">
      <inkml:brushProperty name="width" value="0.05292" units="cm"/>
      <inkml:brushProperty name="height" value="0.05292" units="cm"/>
    </inkml:brush>
  </inkml:definitions>
  <inkml:trace contextRef="#ctx0" brushRef="#br0">13273 12743 540 0,'3'0'170'0,"1"0"-51"16,3-1-396-16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28T08:28:38.534"/>
    </inkml:context>
    <inkml:brush xml:id="br0">
      <inkml:brushProperty name="width" value="0.05292" units="cm"/>
      <inkml:brushProperty name="height" value="0.05292" units="cm"/>
    </inkml:brush>
  </inkml:definitions>
  <inkml:trace contextRef="#ctx0" brushRef="#br0">17118 16272 20 0,'0'0'21'16,"-9"6"0"-1,9-6-1-15,0 0-2 16,-15-7-2-16,15 7-2 16,0 0-2-16,0 0-2 15,-9 0-3-15,9 0-1 16,14 0-2-16,2 0-1 15,3 0-1-15,8 0 0 16,4-5-1-16,2 5 1 0,0-3-1 16,0-1 0-16,-2 4 0 15,-5-5 0-15,-6 3 1 16,-3 2-1-16,-8-8 1 0,-9 8-1 16,12-6 1-1,-12 6-1-15,0 0 1 0,0 0-1 16,0 0-1-16,0-11 1 15,0 11-1-15,0 0-1 0,0 0 1 16,0 14 0-16,3-4-1 16,-3 5 1-16,0 7 1 15,-3 3-1-15,3 3 0 16,-6 1 1-16,2-2-1 31,1-2 1-31,-1-2-1 0,1-6 1 16,3-6-1-16,0-11 1 15,-4 12 0-15,4-12-1 16,0 0 1-16,0 0 0 16,0 0 0-16,0 0 0 15,0 0-1-15,0 0 0 16,0 0 0-16,0 0-3 0,0 0-19 16,15-4-19-16,-15-6 1 15,6-1-1-15,-6-15 1 16</inkml:trace>
  <inkml:trace contextRef="#ctx0" brushRef="#br0" timeOffset="2762.6109">21149 14768 25 0,'0'0'28'0,"-5"-20"-1"16,5 20-3-16,-3-11-2 16,3 11-3-16,0 0-3 15,0 0-4-15,-4 13-3 16,4 1-2-16,9 9-3 15,-1 1-1-15,7 8-1 0,0 5 0 32,3 1-1-32,1 2 1 15,2-5-1-15,-1-6-1 16,-3-1 1-16,-4-9-2 16,-4-8-1-16,0-3-5 0,-9-8-17 15,-5-10-16 1,5 10 0-16,-7-15 0 0,7 4-1 15</inkml:trace>
  <inkml:trace contextRef="#ctx0" brushRef="#br0" timeOffset="3363.2979">20989 14892 8 0,'0'0'28'0,"0"0"-4"16,-12-8-5-16,12 8-4 16,0 0-3-16,0 0-1 15,0 0 0-15,0 0-2 16,0 0 0-16,0 0-1 15,0 0 2-15,-11 0-1 32,11 0-1-32,0 0-2 0,-9 3-3 15,9-3-2-15,0 0 0 16,0 0 0-16,0 0-1 16,0 0 0-16,0 0 0 15,14-12 1-15,-3 2-1 16,5-2 1-16,5-5 0 0,1-2 0 15,2 2 0-15,2-3-1 16,-1 2 1-16,-4 4-1 16,0 0 1-16,-8 5 0 15,-4 4-1-15,-9 5-1 16,0 0-8-16,10-8-31 0,-10 8 1 16,0 0-1-16,0 0-1 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9:25:45.591"/>
    </inkml:context>
    <inkml:brush xml:id="br0">
      <inkml:brushProperty name="width" value="0.05292" units="cm"/>
      <inkml:brushProperty name="height" value="0.05292" units="cm"/>
    </inkml:brush>
  </inkml:definitions>
  <inkml:trace contextRef="#ctx0" brushRef="#br0">5798 16005 736 0,'-10'8'443'0,"-11"7"-171"16,3-1-139-16,9-7-19 16,6-5-6-16,13-10-2 15,12-4-14-15,21-17-21 16,5-6-4-16,15 1-29 16,-7-7-10-16,-7 4-17 15,-1 6-1-15,-16 8-48 16,-5 11-63-16</inkml:trace>
  <inkml:trace contextRef="#ctx0" brushRef="#br0" timeOffset="2186.6607">5598 16990 1457 0,'5'-5'208'0,"14"-12"-107"16,3-2-3-16,12-7-39 16,8-3-25-16,2 1-73 15,0 1-144-15</inkml:trace>
  <inkml:trace contextRef="#ctx0" brushRef="#br0" timeOffset="2500.9991">5935 16773 1396 0,'12'-8'212'16,"4"-7"-99"-16,9-10-59 15,10-3-11-15,-2-7-25 16,4 4-42-16</inkml:trace>
  <inkml:trace contextRef="#ctx0" brushRef="#br0" timeOffset="2770.2792">6237 16593 1035 0,'10'-4'408'0,"1"-7"-224"15,11-3-113-15,8-4-13 0,0 0-38 16,6-1-13-16,-4 4-86 15,-7-1-111-15</inkml:trace>
  <inkml:trace contextRef="#ctx0" brushRef="#br0" timeOffset="2940.8228">6545 16435 1399 0,'8'0'216'0,"14"-8"-74"16,7-1-22-16,9-13-34 15,6-3-29-15,8-11-82 16</inkml:trace>
  <inkml:trace contextRef="#ctx0" brushRef="#br0" timeOffset="9954.3297">5833 16145 610 0,'1'1'359'0,"-1"-3"-52"16,-2-4-129-16,0 5-75 15,1 0-2-15,0-1-7 16,0 1-10-16,0 0-25 16,0 0-18-16,1 0-26 15,0 1-8-15,25 7-26 0,28 48-46 16,-31-25-135-16</inkml:trace>
  <inkml:trace contextRef="#ctx0" brushRef="#br0" timeOffset="10522.9325">6032 16320 1151 0,'-1'-1'313'0,"1"1"-208"15,1 3-25-15,-1-3-38 16,0 0-17-16,20 23-19 15,34 32-20-15,-28-27-117 16</inkml:trace>
  <inkml:trace contextRef="#ctx0" brushRef="#br0" timeOffset="10897.8217">6270 16513 1326 0,'1'2'241'0,"6"6"-105"15,7 3-43-15,5 6-68 16</inkml:trace>
  <inkml:trace contextRef="#ctx0" brushRef="#br0" timeOffset="21127.8358">7444 13328 1397 0,'-15'-4'227'0,"-15"-2"-61"16,-1 6-4-16,-12 8-45 16,1 8-17-16,-2 12-47 15,3 2-15-15,16 17-20 0,12 4-6 16,20 8-6-16,14 4-2 15,23-12-4-15,7-10 0 16,10-22 2-16,-3-18 4 16,-3-28 5-16,-2-13 3 15,-13-20 14-15,-5-1 6 16,-22 3 6-16,-16 5 2 16,-22 15-12-16,-10 6-10 15,-5 13-19-15,1 13-21 0,2 9-89 16,6 5-71-16</inkml:trace>
  <inkml:trace contextRef="#ctx0" brushRef="#br0" timeOffset="21417.3047">7395 13077 1505 0,'-1'0'294'0,"-5"-1"-39"16,4 8-35-16,-3 23-79 0,4 11-33 15,3 27-42-15,0 11-13 16,3 11-32-16,-4 10-13 15,0 2-6-15,4 0-9 16,3-18-46-16,1-21-37 16,-1-22-141-16</inkml:trace>
  <inkml:trace contextRef="#ctx0" brushRef="#br0" timeOffset="21765.173">7601 13819 1162 0,'-2'0'373'0,"-4"7"-88"16,0 3-63-16,2 14-87 0,-1 0-23 16,4 11-52-16,1 0-21 15,2 0-27-15,4 1-5 16,-1-12-61-16,2-6-48 15,-2-17-172-15</inkml:trace>
  <inkml:trace contextRef="#ctx0" brushRef="#br0" timeOffset="21913.4646">7605 13773 1491 0,'4'-3'271'16,"4"-6"-51"-16,7 4-119 15,7-1-31-15,8 3-44 16,5 0-33-16,3 5-154 16</inkml:trace>
  <inkml:trace contextRef="#ctx0" brushRef="#br0" timeOffset="22134.1501">7610 14083 1449 0,'7'0'246'0,"9"3"-56"15,9-6-84-15,1 2-34 16,10-7-47-16,-3 2-39 15</inkml:trace>
  <inkml:trace contextRef="#ctx0" brushRef="#br0" timeOffset="22327.6018">7610 13909 1603 0,'6'-3'312'0,"13"-2"-178"15,8 2-44-15,14 3-51 16,5 1-48-16</inkml:trace>
  <inkml:trace contextRef="#ctx0" brushRef="#br0" timeOffset="22723.1581">8020 13455 1534 0,'9'-3'293'15,"5"2"-72"-15,10 1-121 16,6-3-30-16,6 3-51 16,-1 0-41-16,-1-1-182 15</inkml:trace>
  <inkml:trace contextRef="#ctx0" brushRef="#br0" timeOffset="22940.6633">8047 13602 1468 0,'8'0'266'0,"12"-3"-26"16,7 0-40-16,13 0-77 16,0 0-38-16,1 3-100 15,-5 2-147-15</inkml:trace>
  <inkml:trace contextRef="#ctx0" brushRef="#br0" timeOffset="23468.4434">8624 13223 1492 0,'-4'6'268'0,"-1"16"-41"15,-4 12-48-15,7 15-55 16,0 10-23-16,3 15-48 16,5 4-15-16,-2 3-20 15,1-9-8-15,1-21-17 16,-2-13-21-16,1-27-73 16,-3-11-54-16,-2-20-280 15</inkml:trace>
  <inkml:trace contextRef="#ctx0" brushRef="#br0" timeOffset="23644.9694">8611 13312 1428 0,'13'-2'235'0,"9"-3"-47"16,13 1-112-16,7-3-31 0,5-1-30 15,-2 3-45-15</inkml:trace>
  <inkml:trace contextRef="#ctx0" brushRef="#br0" timeOffset="23860.1465">8593 13730 1567 0,'8'2'290'0,"12"0"-114"16,13-2-60-16,19 0-43 16,1-1-24-16,-1 2-26 15,-4 4-29-15,-10 2-174 0</inkml:trace>
  <inkml:trace contextRef="#ctx0" brushRef="#br0" timeOffset="24056.2071">8653 13483 1560 0,'7'-5'293'0,"13"3"-98"16,15-4-91-16,17 4-55 16,3 3-13-16,2 2-97 15</inkml:trace>
  <inkml:trace contextRef="#ctx0" brushRef="#br0" timeOffset="24575.5192">8581 12948 1469 0,'0'-1'252'16,"0"3"-56"-16,12 1-95 16,12 3-42-16,20 2-35 15,9-3-12-15,8 1-8 16,-1 1-11-16,-12-3-47 16,-9 0-23-16,-12-4-18 15,-12-6 8-15,-12-6 47 16,-6-1 18-16,-9-4 18 15,-1 1 8-15,-2 5 23 16,4 0 4-16,5 8 9 16,3 3 0-16,3 7-20 15,6 3-6-15,-1 2-7 16,2-1-14-16</inkml:trace>
  <inkml:trace contextRef="#ctx0" brushRef="#br0" timeOffset="24968.5852">9162 13482 1871 0,'0'0'520'0,"0"3"-288"0,0-3-53 16,-1 0-96-16,1-1-45 16,0 0 20-16</inkml:trace>
  <inkml:trace contextRef="#ctx0" brushRef="#br0" timeOffset="25561.3131">9498 13331 1204 0,'-5'5'335'0,"-8"9"-82"15,0 6-64-15,-6 7-82 16,-2 6-17-16,3 6-31 16,1 2-14-16,4 4-19 15,5-5-5-15,3-13-19 16,3-8-3-16,5-27-17 31,-1 4-12-31,0 1-29 0,6-24-17 0,2-14-43 16,3-5-30-16,-1 11-77 15,2-1-32-15</inkml:trace>
  <inkml:trace contextRef="#ctx0" brushRef="#br0" timeOffset="25801.2718">9493 13285 1021 0,'0'0'416'0,"-2"4"-236"16,-1 9 2-16,-1 8-34 15,3 3-23-15,5 5-46 16,4 1-18-16,12-2-32 0,2-2-9 16,9 1-11-16,5 2-1 15,-4 4-3-15,0 1 3 16,-16-3 3-16,-6 3 2 16,-16-4 3-16,-13-2 3 15,-14-3 1-15,-11-9-2 16,-8-9-4-16,3-4-6 15,6-6-8-15,9-1-1 16,17 1-20-16,4-4-20 0,10 0-73 16,7-2-69-16</inkml:trace>
  <inkml:trace contextRef="#ctx0" brushRef="#br0" timeOffset="26280.8442">9931 13328 1377 0,'-6'0'275'15,"-2"4"-2"-15,-4 8-105 0,-1 8-24 16,0 9-57-16,-2 7-23 16,5 13-36-16,-2 4-11 15,3 3-11-15,6-9-3 16,-1-18-2-16,5-12-1 16,4-19 0-16,-2-16-1 15,7-20 0-15,-3-7 0 16,3-3 1-16,3 2-1 0,2 4 0 15,0 3-4-15,-2-2-5 16,4 3-1-16,-5 8 2 16,-1 7 3-16,-4 13 5 15,-3 9 1-15,1 17 7 16,1 6 3-16,3 19 6 16,-1 3 2-16,7 8-4 15,-2 6-3-15,2 2-5 16,4 0-9-16,0-8-29 15,-2-8-31-15,-2-20-106 16,-7-6-261-16</inkml:trace>
  <inkml:trace contextRef="#ctx0" brushRef="#br0" timeOffset="26421.1817">9878 13574 1537 0,'2'-1'288'0,"4"-3"-53"16,13 1-180-16,8 2-1 16,12-1-116-16</inkml:trace>
  <inkml:trace contextRef="#ctx0" brushRef="#br0" timeOffset="26959.3006">10246 13667 1316 0,'-1'-4'263'0,"1"-9"-59"15,4 1-27-15,11 2-57 0,6 0-16 16,6 7-51-16,-2 3-19 15,-2 11-20-15,-6 5-2 16,-10 9 3-16,-6 3 4 16,-5 1 2-16,-9-5-1 15,-9-9-4-15,0-6-4 16,-2-9-8-16,6-3-4 16,8-5-8-16,5 0-2 15,3-1 1-15,6 3-2 16,6 2 1-16,8 4 2 0,7 6 3 15,-4 4 2-15,-1 10 4 16,-5-1 2-16,-11 3 4 16,-5 1 2-16,-13-6 1 15,-7-7 2-15,-5-4-41 16,-7-6-42-16,-1-3-152 16</inkml:trace>
  <inkml:trace contextRef="#ctx0" brushRef="#br0" timeOffset="27379.2662">9846 13041 1379 0,'-2'0'230'0,"2"-2"-78"16,4-4-28-16,-4 5-56 15,0 0-22-15,29-3-26 16,34-1-7-16,-17 6-9 16,3-2-2-16,-6-3-21 15,-2 2-20-15,-10 0-36 16,-9 2-32-16,-10-2-96 15</inkml:trace>
  <inkml:trace contextRef="#ctx0" brushRef="#br0" timeOffset="27527.3267">10064 12987 1047 0,'-1'-1'361'0,"3"1"-226"0,7 1-23 16,7 7-11-16,7 4-3 15,4 10 7-15,-4 1 0 16,-6 7 0-16,-5 0-6 15,-9-2-40-15,-3 0-43 16</inkml:trace>
  <inkml:trace contextRef="#ctx0" brushRef="#br0" timeOffset="28124.0664">8007 14334 1256 0,'3'0'293'16,"6"1"-87"-16,12 1-110 16,7 0-19-16,10 0-39 15,5-2-12-15,-3 0-26 16,2 1-53-16</inkml:trace>
  <inkml:trace contextRef="#ctx0" brushRef="#br0" timeOffset="28289.6387">8027 14444 1540 0,'9'1'267'15,"14"3"-119"-15,9 1-40 16,11-5-50-16,3 0-33 0</inkml:trace>
  <inkml:trace contextRef="#ctx0" brushRef="#br0" timeOffset="28737.1789">8587 14213 1342 0,'-1'1'271'15,"-3"4"-21"-15,0 8-55 16,-2 16-71-16,0 8-15 0,2 12-30 16,-1 1-15-16,0 5-31 15,3-21-12 1,1-18-24 0,0 1-9-16,-3 35-30 0,2-9-26 0,0-26-69 15,2-27-57-15</inkml:trace>
  <inkml:trace contextRef="#ctx0" brushRef="#br0" timeOffset="28887.7721">8540 14195 1458 0,'0'0'244'0,"2"-2"-47"16,8 0-68-16,10-4-92 15,8-2-9-15,8-1-20 16,8 1-3-16,5 5-37 15,0 7-59-15</inkml:trace>
  <inkml:trace contextRef="#ctx0" brushRef="#br0" timeOffset="29112.1734">8579 14613 1604 0,'9'0'295'0,"18"0"-197"16,6-3-15-16,14 0-48 16,3-2-13-16,-5-1-31 15,-7 3-47-15</inkml:trace>
  <inkml:trace contextRef="#ctx0" brushRef="#br0" timeOffset="29280.722">8538 14434 1652 0,'3'0'359'0,"8"-4"-172"15,7 4-71-15,18-2-57 16,7-1-22-16,9 3-53 0</inkml:trace>
  <inkml:trace contextRef="#ctx0" brushRef="#br0" timeOffset="30128.3377">9176 14216 1253 0,'-6'6'276'0,"-6"9"-117"15,-3 7-19-15,-7 16-19 16,2 3-17-16,-2 9-43 16,0 1-13-16,6-7-30 15,-2-1-12-15,6-15-5 16,5-9-4-16,5-15-21 16,3-12-11-16,5-11-24 15,2-8-15-15,5-8-31 16,-2 2-17-16,2-4-48 15,-2 0-8-15,3 1-162 16,0 0-83-16,2 5 341 16,1 4 185-16,-7 8 220 15,-2 8-1-15,-7 7-144 16,0 6-57-16,-1 10-6 16,0 1-4-16,2 7-10 15,2 7-13-15,5 4-25 0,7 3-11 16,10-3-24-16,4 0-9 15,3-5-10-15,0-2-3 16,-12 2 0-16,-4-4 1 16,-13 3 19-16,-4 0 7 15,-6 0 5-15,-9-2 1 16,-16-9-15-16,-12-6-8 16,-7-12-7-16,-2-4-7 0,16-7-17 15,11 1-18-15,15 0-66 16,8 3-60-16</inkml:trace>
  <inkml:trace contextRef="#ctx0" brushRef="#br0" timeOffset="30576.6699">9520 14216 1409 0,'-4'0'237'15,"-3"2"-54"-15,1 11-71 16,0 3-17-16,-3 14-30 16,0 4-3-16,-1 2-18 0,-2 4-10 15,2 0-18-15,0-4-5 16,0-6-8-16,9-1 0 15,1-20-3-15,2-1 1 16,5-16 1-16,-3-12-1 16,5-5 0-16,-1-7-1 15,5-4-3-15,0-6-3 16,0-4-4-16,4 0 1 16,-3 5 0-16,1 6 5 0,-4 18 4 15,-4 7 0-15,-4 22 9 16,4 10 4-16,1 10 7 15,0 8 4-15,7 5-4 16,1 3-2-16,4 1-7 16,4 1-6-16,0-4-5 15,-4 1-12-15,-5-11-56 16,-5-6-57-16</inkml:trace>
  <inkml:trace contextRef="#ctx0" brushRef="#br0" timeOffset="30730.5214">9498 14426 1513 0,'4'1'268'16,"4"4"-43"-16,11-4-172 0,7-2-18 16,11-2-35-16,5-2-49 15</inkml:trace>
  <inkml:trace contextRef="#ctx0" brushRef="#br0" timeOffset="31160.8358">9749 14620 1534 0,'6'-5'255'0,"6"-3"-127"16,8 3-27-16,4 4-52 16,-1 1-15-16,0 8-19 15,-6 4-2-15,-14 6-3 16,2 9 2-16,-10-1 1 15,-4 1-1-15,-4-8-2 16,-7-8-2-16,9-10-8 16,2-5-2-16,5-5-6 15,10-1-2-15,7 3 3 0,-2 1 3 16,8 8 2-16,0 6 0 16,-6 7 11-16,1 10 12 15,-10 6 18-15,-7 0 6 16,-7 2-5-16,-8-7-9 15,-2-15-26-15,-1-6-29 16,-6-22-83-16,11-5-96 0</inkml:trace>
  <inkml:trace contextRef="#ctx0" brushRef="#br0" timeOffset="31570.9255">10262 14374 1084 0,'-1'-3'394'16,"-14"-6"-184"-16,-8 1-10 16,-5 3-37-16,-9 0-24 15,3 6-41-15,6 8-17 16,7 11-26-16,6 1-16 15,11 5-22-15,4 0-9 16,13 7-8-16,8 2-3 16,10-1-5-16,6-2-13 0,0-17-57 15,6-3-39 1,-6-19-150-16</inkml:trace>
  <inkml:trace contextRef="#ctx0" brushRef="#br0" timeOffset="31930.9632">10444 14405 876 0,'-6'-5'477'16,"-5"-3"-287"-16,-6-1-38 15,-2 3 3-15,-3 4-21 16,3 0-27-16,4 4-39 16,4 4-15-16,6 7-23 15,3 3-9-15,10 6-15 16,2-3-3-16,13 3-3 15,-1-5 0-15,1-5 0 0,3 1 1 16,-2-16 0-16,-1-2 4 16,-2-14 0-16,-6-2 3 15,-8-4-1-15,0-3 1 16,-2 3-4-16,0 0 0 16,6 6 19-16,0 3 6 15,5 10 6-15,3 4 5 16,0 8-2-16,0 8-1 15,-6 7 2-15,-6 6 2 16,-12 4-16-16,-9 0-5 0,-16 0-68 16,1 0-51-16,-9-6-407 15</inkml:trace>
  <inkml:trace contextRef="#ctx0" brushRef="#br0" timeOffset="32619.1763">10852 14396 1248 0,'-8'10'305'15,"-6"5"-83"-15,7 1-95 16,6 3-11-16,6 3-29 16,2 5-7-16,7 5-22 15,4-1-16-15,5-8-24 16,4-4-6-16,2-24-5 16,-2-12 1-16,-3-22-1 15,-4-10-5-15,-4-6-4 16,-5-7-1-16,-8-4 0 0,-5-8 4 15,-17-8 5-15,-7 4 0 16,-17 8-1-16,-2 17 0 16,-2 29 26-16,4 16 14 15,10 30 25-15,9 13 5 16,14 22-15-16,8 5-19 16,17 4-26-16,5-13-8 15,23-21-11-15,14-20-24 16,19-33-177-16</inkml:trace>
  <inkml:trace contextRef="#ctx0" brushRef="#br0" timeOffset="60688.0741">13321 12949 1136 0,'-8'-5'344'16,"-13"-5"-181"-16,-5 2 9 15,-5 8-22-15,-2 7-27 16,-6 14-42-16,-1 5-22 0,12 17-36 16,2 6-14-16,33 14-15 15,9 2-2-15,21-8-1 16,7-8 0-16,6-27 3 16,10-15 1-16,6-25 8 15,6-17 13-15,-9-19 23 16,-9-5 7-16,-26-1 4 15,-16 6-7-15,-27 11-21 16,-15 9-12-16,-13 11-39 16,-4 5-39-16,0 8-135 15,7 4-109-15</inkml:trace>
  <inkml:trace contextRef="#ctx0" brushRef="#br0" timeOffset="60941.1548">13402 12748 1545 0,'-4'3'314'0,"-5"5"-63"16,1 19-109-16,-2 13-35 15,2 18-44-15,1 13-19 16,0 22-23-16,2 3-9 0,3 4-19 16,1-8-31-1,2-25-95-15,4-7-72 0</inkml:trace>
  <inkml:trace contextRef="#ctx0" brushRef="#br0" timeOffset="61359.861">13495 13451 1523 0,'-3'8'262'15,"-5"11"-95"-15,0 4-63 16,4 12-54-16,-1 3-18 16,6-1-24-16,1-4-6 15,4-13-19-15,-1-9-13 16,1-12-2-16,-3-9 2 15,-2-13 18-15,-1-5 10 0,-1-5 12 16,0 0 10-16,1 8 21 16,0 1 11-16,6 6-2 15,3 7-13-15,8 3-26 16,9 2-9-16,8 4-22 16,3 1-34-16,0 0-106 15,-7 1-92-15</inkml:trace>
  <inkml:trace contextRef="#ctx0" brushRef="#br0" timeOffset="61586.4218">13481 13743 1551 0,'7'1'290'0,"3"-1"-102"16,15-1-112-16,9 0-15 15,10 0-44-15,-4 0-6 16,-1 2-92-16,-8-1-116 16</inkml:trace>
  <inkml:trace contextRef="#ctx0" brushRef="#br0" timeOffset="61767.9359">13504 13637 1649 0,'7'-1'351'0,"12"-3"-197"15,8-2-43-15,11 0-72 16,3 3-15-16,-2 3-87 15,-4 0 119-15</inkml:trace>
  <inkml:trace contextRef="#ctx0" brushRef="#br0" timeOffset="62037.2182">13809 13219 1459 0,'6'-3'278'0,"17"3"-11"16,4-3-92-16,13 3-88 15,10 3-45-15,-2 1-34 16,0 4-49-16</inkml:trace>
  <inkml:trace contextRef="#ctx0" brushRef="#br0" timeOffset="62230.2266">13815 13332 1633 0,'5'0'340'0,"10"1"-189"16,11 1-29-16,23-1-57 16,4 2-26-16,6-2-42 15,-4 0-33-15</inkml:trace>
  <inkml:trace contextRef="#ctx0" brushRef="#br0" timeOffset="62694.759">14455 12931 1192 0,'0'3'324'15,"0"11"-106"-15,0 14-35 16,0 27-59-16,-3 11-14 15,-4 18-48-15,-4 0-31 16,1-10-14-16,1-16-5 16,3-21-11-16,5-11-24 15,-2-19-106-15,0-5-72 16</inkml:trace>
  <inkml:trace contextRef="#ctx0" brushRef="#br0" timeOffset="62858.9154">14412 12984 1503 0,'7'3'247'15,"7"-1"-85"-15,21 6-116 16,8-2-9-16,15 6-29 16,1 0-2-16,-8 2-63 15,-6 1-106-15</inkml:trace>
  <inkml:trace contextRef="#ctx0" brushRef="#br0" timeOffset="63074.1925">14428 13417 1523 0,'0'4'249'15,"9"4"-92"-15,14-1-47 16,24-4-5-16,8-3-6 16,10-3-40-16,-3 0-10 15,-10 1-43-15,-6 2-58 0,-11 1-151 16</inkml:trace>
  <inkml:trace contextRef="#ctx0" brushRef="#br0" timeOffset="63270.6707">14422 13218 1481 0,'-3'-2'269'16,"1"0"-25"-16,18 6-146 15,14-2-15-15,22 0-44 16,6-3-12-16,2-4-26 15,1 2-47-15</inkml:trace>
  <inkml:trace contextRef="#ctx0" brushRef="#br0" timeOffset="63698.2119">14484 12750 1580 0,'2'-5'332'15,"2"-3"-132"-15,17 9-82 16,9 4-32-16,13 4-62 16,7 2-10-16,-2 4-5 15,-4-1-7-15,-7 0-21 16,-7-2-14-16,-9-10-25 16,-3-1-10-16,-10-8 4 15,-6-4 15-15,-3-6 22 16,-3 1 11-16,-1 6 28 15,4 4 15-15,1 5 18 16,0 1 13-16,0 0-6 16,0 0-15-16,0 0-14 0,0 0-5 15,-1 14-72-15,1 24-80 16</inkml:trace>
  <inkml:trace contextRef="#ctx0" brushRef="#br0" timeOffset="63893.3031">15043 13293 1650 0,'0'-6'339'0,"1"-5"-212"15,3 2-65-15</inkml:trace>
  <inkml:trace contextRef="#ctx0" brushRef="#br0" timeOffset="64550.1212">15431 13042 1483 0,'-13'22'259'16,"-13"18"-77"-16,-4 13-78 15,-2 5-22-15,1 2-50 16,4-2-20-16,8-14-9 15,6-9-3-15,7-17-5 16,6-10-10-16,6-13-12 16,3-7-7-16,4-13-24 15,2-7-6-15,1-6-14 16,-2-3-4-16,3-2 19 16,2 4 7-16,-2-3 22 15,0 6 16-15,-3 9 22 16,-6 3 19-16,-3 14 31 15,-3 5 11-15,-2 16 18 0,-1 9-4 16,4 17-24 0,5 6-14-16,11 7-18 0,4 2-9 15,10-1-9-15,4-5 1 16,-6-11 5-16,-5-5 6 16,-19-8 13-16,-7-1 6 15,-13-5 4-15,-8-3-2 16,-14-6-6-16,-12-6-8 15,0-6-12-15,1-2-7 16,15-6-23-16,10 3-23 0,13 5-93 16,8-3-59-16</inkml:trace>
  <inkml:trace contextRef="#ctx0" brushRef="#br0" timeOffset="65091.8656">15729 13382 1597 0,'8'2'273'0,"13"3"-196"16,10-1-32-16,14-1-21 16,8 2-27-16</inkml:trace>
  <inkml:trace contextRef="#ctx0" brushRef="#br0" timeOffset="69007.835">15880 13027 1104 0,'2'-1'348'0,"1"1"-219"16,-2 3-17-16,-1-3-26 16,0 0-7-16,-3 17-17 15,-13 44-7-15,-3-17-17 16,-4 2-10-16,-6 6-13 15,2 1-6-15,1-9-7 16,4 1 0-16,8-15-2 16,4-6 0-16,7-10-3 0,2-10-2 15,5-8 0-15,1-10 1 16,6-12 3-16,3-7-1 16,1-11-7-16,2-8-4 15,4-3-3-15,-1 4 2 16,0 10 10-16,-4 13 6 15,-7 12 14-15,-2 11 3 16,-3 5 2-16,0-1-2 16,4 8-9-16,2-1-4 15,7 15-4-15,5 9-2 16,1 5 7-16,1 16 5 0,-7 9 10 16,-3 1 2-16,-2 12-5 15,-2-8-6-15,2-9-6 16,-2-6-31-16,2-24-103 15</inkml:trace>
  <inkml:trace contextRef="#ctx0" brushRef="#br0" timeOffset="69585.2346">16137 13506 1444 0,'3'-2'213'0,"6"-10"-82"16,4 4-12-16,7 4-39 16,3 3-24-16,2 4-31 15,-2 5-5-15,-9 7 21 16,-7 3 8-16,-13 9 4 16,-7-2-3-16,-9-3-23 15,-1-5-6-15,1-8-10 16,2 1-2-16,9-10-9 15,1 1-5-15,14 0-3 16,2-1 0-16,9 5 7 16,4-1 5-16,4 5 5 0,4 3 1 15,-1-1-2-15,0-1 1 16,-4-6-83-16,-5-7-54 16</inkml:trace>
  <inkml:trace contextRef="#ctx0" brushRef="#br0" timeOffset="70126.7819">15902 12845 1493 0,'4'0'231'0,"13"3"-123"0,8 0-4 15,19 0-32-15,5 2-29 16,7 1-25-16,0-2-5 16,-4 2-8-16,-6 1 0 15,-12-5-7-15,-7-2-7 16,-13-1-37-16,-8-3-18 15,-10-8-6-15,-6 1 7 0,-7-7 39 16,-2 1 22-16,5 2 30 16,3 4 11-16,9 5 22 15,2 6 4-15,9 4-1 16,6 7-6-16,3 6-4 16,2 1-2-16,-6 6-11 15,-5-3-3-15,-8 0-15 16,-1 1-47-16</inkml:trace>
  <inkml:trace contextRef="#ctx0" brushRef="#br0" timeOffset="70610.6367">13822 13994 1480 0,'1'-3'228'0,"11"2"-71"16,5 2-49-16,14-1-33 16,10 1-20-16,12 2-40 15,1-3-5-15,0 8-105 0</inkml:trace>
  <inkml:trace contextRef="#ctx0" brushRef="#br0" timeOffset="70806.1095">13838 14194 1492 0,'9'-1'243'0,"8"-4"-77"0,14 5-91 16,6 0-8-16,13 0-35 16,5 0-13-16,-6 2-330 15</inkml:trace>
  <inkml:trace contextRef="#ctx0" brushRef="#br0" timeOffset="71293.7914">14658 13875 1374 0,'-16'-5'253'0,"-12"-4"-36"15,-11 9-79-15,-1 2-24 0,2 9-53 16,-1 5-28-16,13 6-29 15,7 5-4-15,13 11-7 16,8 13-1-16,21 9 0 16,9 1-1-16,21-9 5 15,0-12 3-15,5-20 2 16,-3-14 2-16,-6-20 0 16,1-14 1-16,-10-19 2 15,-9-5 1-15,-21-3 2 16,-11 2 0-16,-27 9 0 15,-7 9-4-15,-14 11-17 16,-2 8-23-16,4 11-96 16,6 5-79-16</inkml:trace>
  <inkml:trace contextRef="#ctx0" brushRef="#br0" timeOffset="71519.4331">14553 13896 1302 0,'1'-5'301'0,"1"-2"-59"16,5 8-53-16,-1 7-9 0,5 14-55 15,3 6-13-15,3 14-34 16,5 11-18-16,-1 6-21 15,4-1-41-15</inkml:trace>
  <inkml:trace contextRef="#ctx0" brushRef="#br0" timeOffset="89012.9149">20210 12196 694 0,'4'-11'412'16,"-4"-15"-86"-16,-5 9-222 16,-16 10-22-16,-6 2 14 15,-10 12-15-15,-3 6-8 0,0 11-23 16,2 10-9-16,0 8-22 15,3 4-6-15,19 8-13 16,13 0-6-16,26-7-3 16,14-1 2-16,17-11 3 15,4-11 3-15,11-14 4 16,1-14 4-16,-4-23 22 16,-9-6 10-16,-12-4 2 15,-15 1 2-15,-26 5-20 16,-9 1-20-16,-26-7-63 15,-3 5-63-15</inkml:trace>
  <inkml:trace contextRef="#ctx0" brushRef="#br0" timeOffset="89283.7367">20232 11939 1448 0,'-2'4'241'0,"-4"7"-29"15,4 20-106-15,-2 8-17 0,0 27-19 16,0 9-22-16,-4 17-18 15,-1 6-26-15,-3-2-100 16,1-3-70-16</inkml:trace>
  <inkml:trace contextRef="#ctx0" brushRef="#br0" timeOffset="89706.5555">20360 12715 1495 0,'-6'20'242'0,"-8"13"-93"16,1 6-64-16,4 2-21 15,4-9-32-15,5-4-23 16,5-11-11-16,0-7-9 0,3-16-10 16,-1-3 0-16,-3-15 6 15,-1-5 9-15,-4-3 11 16,1-6 4-16,-1 3 20 15,1 0 5-15,3 5 20 16,-1 6 9-16,10 8-18 16,1 7-8-16,7 8-23 15,9 1-9-15,4 2-30 16,2 3-32-16,6-1-153 16</inkml:trace>
  <inkml:trace contextRef="#ctx0" brushRef="#br0" timeOffset="89930.0705">20353 12949 1494 0,'8'0'233'15,"15"0"-99"-15,5 0-44 16,12-3-38-16,-4 1-18 16,-1-1-62-16,-3 1-77 15</inkml:trace>
  <inkml:trace contextRef="#ctx0" brushRef="#br0" timeOffset="90105.6006">20375 12815 1424 0,'-2'0'258'0,"3"0"25"16,12 0-155-16,16 3-87 16,10-2-4-16,8-2-81 15,1-1 95-15</inkml:trace>
  <inkml:trace contextRef="#ctx0" brushRef="#br0" timeOffset="90421.8819">20834 12341 1612 0,'10'0'303'0,"21"0"-201"15,3 2-29-15,1 0-44 16,2 3-14-16,-3 1-65 16,-1 3-117-16</inkml:trace>
  <inkml:trace contextRef="#ctx0" brushRef="#br0" timeOffset="90615.365">20885 12494 1608 0,'3'1'320'16,"15"5"-176"-16,3 3-36 16,7-6-55-16,3 1-25 15,0-7-57-15,3 1-38 16</inkml:trace>
  <inkml:trace contextRef="#ctx0" brushRef="#br0" timeOffset="90982.5021">21351 12293 1446 0,'-3'8'222'0,"-4"17"-43"0,2 7-51 15,3 14-50-15,2 7-16 16,1 7-36-16,4 2-11 16,-3-2-33-16,3-9-33 15,1-17-139-15</inkml:trace>
  <inkml:trace contextRef="#ctx0" brushRef="#br0" timeOffset="91160.7867">21333 12243 1517 0,'8'-5'268'15,"2"-5"-76"-15,16 2-111 16,0 1-19-16,11 4-36 15,2 1-13-15,6 2-10 16,3 5-10-16,-5 5-121 16</inkml:trace>
  <inkml:trace contextRef="#ctx0" brushRef="#br0" timeOffset="91398.2631">21360 12752 1509 0,'15'-2'267'0,"10"-4"-68"15,11 0-118-15,1 3-8 0,4 1-48 16,1 5-14-16,-3 3-48 15,-1-1-78-15</inkml:trace>
  <inkml:trace contextRef="#ctx0" brushRef="#br0" timeOffset="91574.9874">21402 12519 1590 0,'6'1'269'0,"5"-1"-178"15,13 5-53-15,12-3-23 16,1 2-9-16</inkml:trace>
  <inkml:trace contextRef="#ctx0" brushRef="#br0" timeOffset="92235.4636">21986 12335 1499 0,'-7'6'234'0,"-11"16"-99"16,1 11-55-16,-7 13-29 16,-2 6-12-16,2 11-18 15,-2 2-5-15,6-12-14 16,5-10-3-16,7-19-11 0,6-16-9 16,6-16-6-1,6-13-1-15,5-27 5 0,5-3 8 16,3-13 9-16,0 0 3 15,2 6 3-15,-6 0 3 16,2 8 3-16,-1 7 4 16,-7 8 9-16,-2 13 6 15,-5 13 0-15,-3 9 0 16,-3 12-3-16,1 5-5 0,-1 11-1 16,-1 4-1-16,5 5-8 15,4 2-1-15,5 0-5 16,5-1 0-16,4 4 0 15,0-2-1-15,-2 2 2 16,-2-5 1-16,-12-5 3 16,-2-1 4-16,-14-8 5 15,-8-3 3-15,-12-8 1 16,-7-4-4-16,1-10-14 16,-5-1-15-16,9-4-57 15,4-2-52-15</inkml:trace>
  <inkml:trace contextRef="#ctx0" brushRef="#br0" timeOffset="92757.1909">22342 12336 1296 0,'-4'1'278'0,"1"6"-80"0,-4 9-79 16,3 7-18-16,0 10-40 15,-5 8-15-15,1 7-18 16,-3 1-7-16,1 4-9 15,4-6-4-15,0-15-1 16,3-6-1-16,2-21 3 16,0-6 0-16,3-15 0 15,2-8-2-15,2-6-2 16,2-5-2-16,3-1 0 16,0-2-2-16,4-2-1 15,0-1 0-15,-1 1 0 16,0 1 2-16,-4 0-1 15,1 4 1-15,-1 8-2 16,-1 7 0-16,-1 13-3 16,-1 7 3-16,-2 15 9 15,2 8 4-15,7 15 1 16,-1 6-1-16,6 3-10 0,0 0-1 16,-2-1-6-16,2-1-7 15,-5-6-27-15,0-5-21 16,-6-11-64-16,-3-6-66 15</inkml:trace>
  <inkml:trace contextRef="#ctx0" brushRef="#br0" timeOffset="92923.3881">22205 12537 1613 0,'5'2'310'0,"15"-5"-188"15,13 0-44-15,10 3-28 16,8-4-24-16,-3-4-60 16,-1 6 162-16</inkml:trace>
  <inkml:trace contextRef="#ctx0" brushRef="#br0" timeOffset="93283.4281">22636 12774 1189 0,'4'-6'294'0,"8"-7"-172"16,4-3-22-16,0-2-21 15,0 0-4-15,-2 1-6 16,-1 4 3-16,-3 9-5 16,-3 4 5-16,-2 14-3 15,-2 6-10-15,-3 13-13 16,-2 4-15-16,-3-3-17 15,3 1-14-15,1-9-82 16,2-5-332-16</inkml:trace>
  <inkml:trace contextRef="#ctx0" brushRef="#br0" timeOffset="93686.9886">23134 12499 1376 0,'-9'-3'229'0,"-16"-2"-68"16,0 5-13-16,0 1-54 15,-1 10-25-15,6 7-47 16,2 3-12-16,8 10-12 15,3 0-1-15,10 4-2 16,4-2-1-16,12-5-4 16,4-4-22-16,6-10-93 15,2-2-75-15</inkml:trace>
  <inkml:trace contextRef="#ctx0" brushRef="#br0" timeOffset="93974.8161">23360 12585 1030 0,'-3'-8'423'0,"-1"-7"-235"15,-5 1-48-15,-4 3-4 16,-2 5-39-16,-6 0-20 16,2 7-32-16,0 1-12 15,-2 6-21-15,4 4-7 16,3 7-6-16,4 7-3 15,9 4-2-15,4 4 1 16,11-6 0-16,3-4 2 0,9-12 4 16,0-8 3-16,3-13 5 15,-4-8 1-15,-5-12 3 16,-7-3-2-16,-9 1-3 16,-3-2-19-16,-11 14-94 15</inkml:trace>
  <inkml:trace contextRef="#ctx0" brushRef="#br0" timeOffset="94454.8956">23604 12511 1279 0,'-10'-2'258'0,"-17"-2"-127"15,2 4-11-15,3 1-27 16,4 9-20-16,11 2-35 16,5 2-14-16,14 6-10 15,8 2-4-15,6 6 11 16,2 5 6-16,-9 2 33 15,-4-3 10-15,-12-4 0 16,-6-5-1-16,-14-9-30 16,-5 0-7-16,-8-14-22 15,-2-3-24-15,5-10-64 16,4-1-42-16,16 8-173 16</inkml:trace>
  <inkml:trace contextRef="#ctx0" brushRef="#br0" timeOffset="94902.8694">23837 12596 1276 0,'-6'4'259'0,"-5"4"-130"16,-3 3-7-16,5 14-21 16,-3-1-15-16,8 5-32 15,4-2-12-15,6 1-21 16,11-2-7-16,1-7-4 16,4-2 0-16,7-15 0 15,-3-5 1-15,7-14 2 16,-3-10 1-16,-6-17-1 15,-3-10 1-15,-12-8 0 16,-6-4 2-16,-12 2 1 16,-11 1 0-16,-17 0-4 15,-1 2-3-15,-8 9-2 16,-2 14 9-16,1 28 11 0,-3 14 3 16,15 20-3-1,9 6-12-15,24 7-16 0,11 1-4 16,28-1-3-16,15-2 1 15,13-16-19-15,6-6-24 16,-2-11-253-16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10:14:29.442"/>
    </inkml:context>
    <inkml:brush xml:id="br0">
      <inkml:brushProperty name="width" value="0.05292" units="cm"/>
      <inkml:brushProperty name="height" value="0.05292" units="cm"/>
    </inkml:brush>
  </inkml:definitions>
  <inkml:trace contextRef="#ctx0" brushRef="#br0">2474 14398 1494 0,'-22'0'247'16,"-21"7"-98"-16,-1 5-36 15,7 12-60-15,7 6-28 16,16 8-30-16,14 8-6 0,21 1 0 16,17 3 2-16,22-12 4 15,4-12 2-15,7-21 3 16,-5-12 0-16,-10-22 8 15,-4-5 3-15,-19-12 24 16,-11-4 16-16,-26 3 22 16,-16-2 3-16,-26 4-14 15,-5 5-9-15,-4 9-21 16,-3 3-7-16,10 17-33 0,5 5-39 0,13 12-111 16,11 5-43-16</inkml:trace>
  <inkml:trace contextRef="#ctx0" brushRef="#br0" timeOffset="331.8777">2545 14075 1548 0,'0'-2'319'16,"-1"1"-73"-16,-1 14-109 16,0 10-34-16,2 24-57 0,2 8-13 15,5 24-18-15,-3-1-5 16,0 9-2-1,-2 1-2-15,-5 1-1 16,2 2-1-16,3-9-1 16,1-12 0-16,5-18-19 15,1-11-51-15,-1-22-202 16</inkml:trace>
  <inkml:trace contextRef="#ctx0" brushRef="#br0" timeOffset="748.472">2826 14822 1432 0,'-1'10'250'15,"-4"5"-21"-15,3 9-129 16,0 4-30-16,-1 0-42 16,3 0-13-16,1-6-10 15,3-6-1-15,1-10-3 16,-1-5 4-16,0-9 13 15,-2-6 7-15,0-10 5 16,-2-4-3-16,0-5-11 0,0-2-7 0,3 5-7 16,1 1-1-16,5 10-3 15,5 4-6-15,8 9-7 16,7 6-16-16,9 3-60 16,5 4-53-16</inkml:trace>
  <inkml:trace contextRef="#ctx0" brushRef="#br0" timeOffset="1010.2227">2947 15001 1515 0,'12'1'240'0,"18"-1"-135"16,0 3-25 0,5-2-47-16,1-1-17 0,-4 6-47 15,-2-6-61-15</inkml:trace>
  <inkml:trace contextRef="#ctx0" brushRef="#br0" timeOffset="1204.9149">2932 14844 1461 0,'-2'3'249'16,"3"7"-52"-16,10 2-35 15,13-2-68-15,4 1-20 16,8-6-35-16,-1-4-14 0,-1-1-48 16,2-3-69-16</inkml:trace>
  <inkml:trace contextRef="#ctx0" brushRef="#br0" timeOffset="1750.5181">3788 14412 901 0,'9'-6'480'0,"6"-2"-270"16,-7 7-91-16,-5 1-15 15,-7 12-12-15,-7 0-14 0,-9 12-30 16,-5 1-11-16,-10 1-11 16,-3 2-1-16,-1-4-1 15,1 0-2-15,10-5-12 16,1-5-3-16,11-5-3 15,6-2 3-15,10 0 16 16,3 0 5-16,9-2 2 0,7 7-4 16,7 0-15-16,9 5-5 15,4 6-3-15,-2 1 1 16,-7 4 1-16,-4 0 3 0,-8-3-69 16,-1-6-80-16</inkml:trace>
  <inkml:trace contextRef="#ctx0" brushRef="#br0" timeOffset="2305.1313">4427 14418 1033 0,'-11'-1'420'0,"-15"-2"-222"15,-6 2-11-15,-6 6-46 0,2 3-33 16,4 10-57-16,4 8-20 16,7 5-27-16,2 5-5 15,11 11-4-15,6 2-1 16,13 6-4-16,10-1 1 15,12-10 1-15,10-6 3 16,9-18 14-16,3-7 8 0,-2-22 12 16,-1-13 6-16,-14-17 4 15,-5-10 2-15,-10-4 9 16,-13 0 6-16,-12 1 2 16,-9 4-5-16,-15 4-14 15,-3 1-12-15,-4 11-15 16,-4 4-6-1,1 14-26-15,4 5-24 0,9 8-86 16,4 2-54-16</inkml:trace>
  <inkml:trace contextRef="#ctx0" brushRef="#br0" timeOffset="2554.415">4589 14368 1460 0,'-7'-1'254'16,"-7"3"-36"0,-7 8-30-16,-3 7-38 15,-5 6-20-15,-15 9-40 16,3 6-18-16,-10 10-26 15,4 3-17-15,11-1-18 16,6-4-2-16,14-12-53 16,7-8-42-16</inkml:trace>
  <inkml:trace contextRef="#ctx0" brushRef="#br0" timeOffset="4393.2735">21451 13738 967 0,'0'-3'432'0,"2"-2"-238"16,-3-2-41-16,-2-1-27 15,-7-2-5-15,-12 1-29 16,-4 2 3 0,-17 6-25-16,-2 6-17 15,0 14-30-15,0 9-14 16,14 15-16-16,11 6-5 16,19 9-3-16,14-2-2 15,19-10 5-15,11-8 2 0,14-21 3 16,3-13 5-16,3-19 5 15,-7-10 8-15,-15-10 18 16,-10-5 5-16,-24-5 8 16,-10-6-3-16,-21 0-13 15,-13 2-7-15,-16 6-14 16,-7 6-5-16,1 13-38 0,9 9-37 16,23 11-99-16,12 1-68 15</inkml:trace>
  <inkml:trace contextRef="#ctx0" brushRef="#br0" timeOffset="4694.0002">21288 13469 1351 0,'0'-1'244'0,"4"-1"-48"16,0 4-16-16,-4-2-74 15,4 15-9-15,14 63-44 16,-9-18-13-16,-5 25-10 16,-4 10-9-16,-6 3-11 15,0 0-1-15,3-14-2 16,3-9-2-16,0-21-5 0,0-6-17 15,3-23-75-15,-2-9-81 16</inkml:trace>
  <inkml:trace contextRef="#ctx0" brushRef="#br0" timeOffset="5111.2292">21664 14175 1425 0,'0'3'250'0,"0"7"-32"16,-6 9-106-16,0 7-26 15,1 4-30-15,0 3-8 16,5-6-5-16,0-3 0 16,2-10-8-16,2-7-1 0,-1-9-2 15,0-6 0-15,-1-9 1 16,-1-5-5-16,0-5-9 15,-1-3-5-15,0-3-8 16,0 0-2-16,4-1-5 16,4 6-2-16,10 12-5 15,6 3-4-15,10 12-54 0,3 2-47 0,4 7-154 16</inkml:trace>
  <inkml:trace contextRef="#ctx0" brushRef="#br0" timeOffset="5359.986">21724 14395 1421 0,'11'3'213'0,"10"2"-65"16,10-5-106-16,2 1-12 15,0-3-28-15,-4-2-42 16,-7-2-127-16</inkml:trace>
  <inkml:trace contextRef="#ctx0" brushRef="#br0" timeOffset="5558.0161">21678 14243 1583 0,'10'0'296'15,"15"0"-158"-15,4 0-43 16,17 1-55-16,-2-1-17 15,-2 0-51-15,-5 0-52 16</inkml:trace>
  <inkml:trace contextRef="#ctx0" brushRef="#br0" timeOffset="6074.8669">22107 13683 1533 0,'2'-1'271'0,"4"2"-97"16,4 3-46-16,13 9-45 31,8 6-30-31,16 4-32 15,9 5-4-15,-2-2-8 16,-4-3-10-16,-15-1-21 0,-8-4-3 16,-10-7-13-16,-5 1 5 15,-10-4 13-15,-2 0-6 16,-14 1 12-16,-4 1 3 16,-7 9 4-16,-9 2 8 0,-8 6 8 15,0 4 4-15,-2-5 5 16,9 0-3-16,15-6-8 15,8-7-6-15,13-4-9 16,7-6-35-16,10-5-155 16</inkml:trace>
  <inkml:trace contextRef="#ctx0" brushRef="#br0" timeOffset="6629.2911">22962 13777 1128 0,'-10'-1'343'0,"-13"-3"-200"15,-2 3-12-15,-3 1-49 16,1 5-16-16,2 10-44 15,-1 3-8-15,12 12-11 16,6 2 0-16,13 8 0 16,9 1-1-16,14 2-1 0,0-3-1 15,10-7 11-15,5-1 3 16,8-17 9-16,4-4 4 16,0-20-12-16,-3-14 9 15,-10-11 8-15,-9-7 22 16,-18-3 35-16,-11 0 2 15,-26-11 17-15,-10-3-2 16,-15 2-22-16,0 4-13 16,9 17-43-16,5 10-25 15,17 19-52 1,2 5-36-16,9 14-86 16,4 4-67-16</inkml:trace>
  <inkml:trace contextRef="#ctx0" brushRef="#br0" timeOffset="6961.0558">23149 13734 1569 0,'-8'5'290'16,"-10"4"-127"-16,-3 7-29 16,-9 11-42-16,-2 6-19 0,-6 10-34 31,0 2-13-31,7 2-17 15,4-3-2-15,14-10-2 16,5-8 0-16,8-11-4 16,3-5-1-16,2-10-78 15,2-2-68-15</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9:30:19.440"/>
    </inkml:context>
    <inkml:brush xml:id="br0">
      <inkml:brushProperty name="width" value="0.05292" units="cm"/>
      <inkml:brushProperty name="height" value="0.05292" units="cm"/>
    </inkml:brush>
  </inkml:definitions>
  <inkml:trace contextRef="#ctx0" brushRef="#br0">15505 13999 1240 0,'3'-1'253'0,"6"-5"-164"15,7-9-15-15,16-13 2 16,9-14-9-16,29-28-6 15,14-11 1-15,34-12-18 16,10 0-10-16,-5 20-15 16,-8 12-11-16,-28 24-3 15,-16 10-3-15,-24 16-4 16,-11 7-3-16,-28 5 1 16,-9 4 2-16,-21-3 7 15,-5-1 3-15,-6-6-2 16,2-1-3-16,8-3-4 0,6-2-7 15,12 7-7-15,6-3-1 16,13 7 2-16,6 2 4 16,9 1 10-16,1 7 9 15,-7 2 30-15,-5 5 18 16,-18 4 33-16,-9 4-1 16,-7-6-22-16,-4 2-49 15</inkml:trace>
  <inkml:trace contextRef="#ctx0" brushRef="#br0" timeOffset="392.9697">16756 13091 1580 0,'1'1'300'16,"5"9"-127"-16,2 8-37 15,7 16-41-15,2 5-12 16,1 6-36-16,-1 4-10 16,-2-7-9-16,-2-2-40 15,-2-14-88-15,0-10-64 0</inkml:trace>
  <inkml:trace contextRef="#ctx0" brushRef="#br0" timeOffset="585.9668">16964 13155 1307 0,'-11'4'257'16,"-3"3"-114"-16,-9 9-36 15,1 1 2-15,5 4-43 16,1 1-12-16,15-6-24 15,4-2-6-15,16-3-1 16,7-3-1-16,12-1-5 16,-3-1-3-16,4-4-44 15,-3-2-53-15</inkml:trace>
  <inkml:trace contextRef="#ctx0" brushRef="#br0" timeOffset="867.2621">17357 13067 1610 0,'-4'12'341'16,"-10"22"-146"-16,-4 4-20 15,-5 3-78-15,-5 0-32 16,2-4-43-16,-1-8-10 0,4-15-12 16,1-4-9-1,6-19-18-15,2-6-7 0,4-9-1 16,3-3 5-16,8-2 13 15,3 2 9-15,11 8 15 16,2 4 8-16,5 12 8 16,6 7 1-16,5 13-5 15,2 7-5-15,-1 6-4 16,-2 1-1-16,-4-3-38 16,-4-4-53-16</inkml:trace>
  <inkml:trace contextRef="#ctx0" brushRef="#br0" timeOffset="1008.7709">17180 12895 1605 0,'-3'-8'354'0,"-2"-6"-124"0,3 8-75 16,11 8-97-16,4 8-64 15,9 8-162-15</inkml:trace>
  <inkml:trace contextRef="#ctx0" brushRef="#br0" timeOffset="1347.9817">17554 13012 1412 0,'-4'10'284'0,"2"7"41"0,2 4-194 16,7 1-21-16,7 0-68 15,5-1-22-15,9-4-14 16,-4-7 0-16,4-12 2 16,-4-6 0-16,-4-9 5 15,-2-6 0-15,-6-8 2 16,-5-2-2-16,-11-11-1 16,-7 0-2-16,-18-4-2 15,-8-6-1-15,-8-2-2 16,1 4-1-16,6 18-4 15,5 14-2-15,5 27 6 16,2 13 3-16,7 17 1 16,9 3 0-16,14 1-6 15,15 2-20-15,18-5-80 0,8-2-87 16</inkml:trace>
  <inkml:trace contextRef="#ctx0" brushRef="#br0" timeOffset="1757.8863">17904 12858 1302 0,'-11'-1'272'0,"-13"1"-69"15,4 4-39-15,12 7-71 16,7 1-23-16,8 3-32 16,8-1-14-16,9-2-14 15,2-3 0-15,2-6-1 16,0 0-1-16,-10-2-1 16,-5-1 1-16,-7 0 2 15,-7 0 0-15,-6 2 0 16,-5 2-2-16,-8 6 20 15,0 6 11-15,-4 4 10 16,6 2 3-16,10 0-22 16,8-2-12-16,12-6-13 0,7-1-2 15,5-6-3-15,6-5 4 16,-2-5 1-16,1-3-5 16,-4-9-42-16,-5 0-48 15,2-2-187-15</inkml:trace>
  <inkml:trace contextRef="#ctx0" brushRef="#br0" timeOffset="1949.3863">18067 12878 1209 0,'1'-2'335'16,"0"1"-98"-16,13-2-80 15,6-3-26-15,6-1-51 16,6-2-20-16,0 0-32 15,-1 2-10-15,-8 0-8 16,-2 1-24-16,-11 1-91 16,-3 0-66-16</inkml:trace>
  <inkml:trace contextRef="#ctx0" brushRef="#br0" timeOffset="2086.71">18225 12831 1330 0,'-1'4'282'0,"0"7"-11"15,1 7-39-15,3 6-67 16,4 2-43-16,2 0-65 0,3 0-19 16,2-7-55-16,1-2-51 15,1-7-168-15</inkml:trace>
  <inkml:trace contextRef="#ctx0" brushRef="#br0" timeOffset="2342.0309">18499 12842 1232 0,'-8'-1'329'15,"-8"-1"-80"-15,3 8-107 16,2 1-38-16,7 9-64 16,4 3-17-16,13 0-13 15,3 3-3-15,7-6 8 16,3-2 13-16,0-8 25 15,0-6 12-15,-8-9 15 16,-3-3-8-16,-9-5-17 16,-4-5-11-16,-8-1-22 15,-8-1-32-15,1 4-65 16</inkml:trace>
  <inkml:trace contextRef="#ctx0" brushRef="#br0" timeOffset="4279.4">19168 12641 1469 0,'-14'5'227'16,"-9"10"-91"-16,-1 6-12 15,11 7-52-15,12 4-23 16,15 1-26-16,12-3-8 16,17-9-1-16,3-6-2 15,4-13-5-15,-5-4 7 16,-13-6 25-16,-11-2 9 0,-22 1 5 16,-9-1-6-16,-14 2-26 15,-4 2-31-15,2 1-88 16,1-2-89-16</inkml:trace>
  <inkml:trace contextRef="#ctx0" brushRef="#br0" timeOffset="4433.1232">19317 12626 1632 0,'3'1'343'0,"6"-1"-154"15,7 0-53-15,11-5-47 16,5-3-26-16,3-4-47 15,1-3-14-15,-4 1-81 16,-3-1-58-16,-6 0-214 16</inkml:trace>
  <inkml:trace contextRef="#ctx0" brushRef="#br0" timeOffset="4578.7355">19503 12569 934 0,'-5'12'472'0,"-2"12"-263"16,7 4-67-16,-3-1-4 15,13 0-38-15,1 1-23 16,8-8-39-16,0-3-10 16,2-9-100-16,-4-3-114 0</inkml:trace>
  <inkml:trace contextRef="#ctx0" brushRef="#br0" timeOffset="4862.4882">19642 12584 1616 0,'4'8'317'0,"7"15"-171"16,0 2-18-16,-4 4-38 15,0-1-23-15,-1-8-35 16,0-4-12-16,-1-12-12 16,3-5-8-16,1-17-18 15,1-5-1-15,3-5 0 16,-1-6 7-16,7 8 19 15,-2 3 11-15,3 8 15 16,-1 9 10-16,-1 7 19 16,-4 9-1-16,0 11-7 0,-1 1-13 15,-1 3-27 1,0-4-30-16,-3-4-98 0,-2-2-55 16</inkml:trace>
  <inkml:trace contextRef="#ctx0" brushRef="#br0" timeOffset="5077.997">19956 12511 1485 0,'4'-2'296'0,"3"2"17"15,-1 1-86-15,9 11-106 16,-2 2-25-16,6 4-34 16,2 1-13-16,-2-2-12 15,2-3-9-15,-3-10-13 16,0-7-1-16,-4-15 4 15,-2-3 0-15,-5-5-1 16,-3-2-3-16,-7 4-20 16,-2 2-40-16,-4 8-40 15</inkml:trace>
  <inkml:trace contextRef="#ctx0" brushRef="#br0" timeOffset="5929.0203">17850 13612 1262 0,'-2'-5'276'15,"-7"-3"-117"-15,-5 2-53 16,-7 6 7-16,-5 7-29 16,3 3-20-16,2 6-27 15,2-1-8-15,14 2-21 16,2-1-6-16,12-1-7 0,6-6-1 15,9-3 1-15,4-5 3 16,2-4 2-16,-3-1 2 16,-11-1 2-16,-7 1 0 15,-11 6-7-15,-7 3-2 16,-9 9-4-16,-4 2 1 16,-1 0 4-16,1 4 1 15,9-3-1-15,8 0-1 16,9 1-1-16,6-3 1 0,9-8 2 15,5-4 1-15,4-8 2 16,2-6 2-16,-1-11 3 16,-5 1-1-16,-4-5 1 15,0 0 0-15,-8 8-5 16,3-4 7-16,-3 13 5 16,-8 5 2-16,4 11 4 15,1 7-7-15,-6 6-5 16,5-1-1-16,-4-5-2 15,-4-2 1-15,1-11-4 16,-1-4-2-16,-3-13-1 16,3-3 0-16,-1-12 1 15,1-6 0-15,9 4 0 16,2 2 3-16,0 5 18 16,8 12 6-16,-8 8 6 15,5 6 1-15,1 17-13 16,-6 3-6-16,1 10-5 0,-3 4-5 15,2-3-53-15,1-4-45 16,2-8-196-16</inkml:trace>
  <inkml:trace contextRef="#ctx0" brushRef="#br0" timeOffset="6079.6662">18264 13506 1540 0,'2'7'299'0,"4"10"-73"0,3 6-119 16,3 2-24-16,6 4-44 16,1-4-47-16,3-8-286 15</inkml:trace>
  <inkml:trace contextRef="#ctx0" brushRef="#br0" timeOffset="6448.4576">18530 13484 1428 0,'-10'2'245'15,"-10"6"-49"-15,10 7-76 0,1 7-24 16,11 5-43-16,10-1-15 15,5-3-23-15,4-2-4 16,3-13-5-16,-1-4-1 16,1-8 2-16,-1-3-1 15,-8-4 2-15,-6-2 2 16,-10 3 1-16,-4 0 0 16,-6 8-2-16,-2 7-1 0,3 9 10 15,3 9 2-15,4 15 1 16,5 1-3-16,8 10-13 15,3 1-4-15,8-10-32 16,2 0-41-16,1-19-69 16,1-1-39-16</inkml:trace>
  <inkml:trace contextRef="#ctx0" brushRef="#br0" timeOffset="6767.3496">19035 13432 1581 0,'-4'8'286'0,"-7"9"-160"16,0 2-31-16,-9 0-35 0,-1-4-21 15,-5-1-23-15,-3-4-6 16,3-12-5-16,4 1-1 15,7-11-5-15,4-1-3 16,13 1-3-16,1-4 7 16,11 6 17-16,3-2 7 15,6 5 13-15,3 6-4 16,2 7-10-16,-2 4-3 16,-3 10-7-16,0 5-4 0,-6 0-9 15,-4-1-30-15,-2-4-113 16</inkml:trace>
  <inkml:trace contextRef="#ctx0" brushRef="#br0" timeOffset="6918.0425">18926 13229 1585 0,'-6'-2'299'0,"-4"-3"-151"16,4 5-73-16,6 4-69 15,10 3-44-15,6 4-152 16</inkml:trace>
  <inkml:trace contextRef="#ctx0" brushRef="#br0" timeOffset="7067.6842">19126 13365 1483 0,'14'8'305'16,"10"10"-6"-16,1-3-112 0,-2 0-47 15,-5-5-75-15,-2-3-22 16,-2-1-13-16,-3-6-3 15,-1-8-6-15,-1-6-1 16,-2-9-51-16,-3-2-42 16,-2 0-354-16</inkml:trace>
  <inkml:trace contextRef="#ctx0" brushRef="#br0" timeOffset="7677.7818">19580 13200 1356 0,'-7'0'223'0,"-4"4"-94"16,0 5-36-16,3 4-44 15,4 1-16-15,6-3-22 0,7 1-5 16,4-7-5-16,8 0 0 16,0-5 1-16,-2-2-1 15,-2-3-2-15,-9-1-5 16,-8 1-12-16,-6-2 0 15,-9 3 3-15,-5 4 5 16,-2 2 17-16,2 7 5 16,1 2 8-16,3 2 5 0,11 5-3 15,4-1-4-15,9 3 4 16,6-4 4-16,0-2 8 16,6-2 3-16,0-9-7 15,3-1-9-15,2-4-8 16,-3-6-1-16,-3-8-3 15,1-5-3-15,-4-5-6 16,-1-6-2-16,-4 5 0 16,-5-1 0-16,-2 6 4 15,-2 5-1-15,-2 11 8 16,2 6 19-16,2 14 36 16,0 7 15-16,2 4 7 15,1 2-16-15,3-3-31 16,2-1-16-16,3-7-14 15,2-6-33-15,2-11-96 16,-2-8-54-16</inkml:trace>
  <inkml:trace contextRef="#ctx0" brushRef="#br0" timeOffset="7965.6046">20091 13077 1040 0,'2'5'440'16,"0"6"-164"-16,-1 11-35 16,-3 2-74-16,-3 5-23 0,-6-2-75 15,-2-6-26-15,-3-3-25 16,0-7-8-16,3-8-10 16,3-7-7-16,0-10-19 15,5-3-6-15,5-5 1 16,-2-1 4-16,12 5 23 15,0 1 11-15,7 9 19 16,4 8 4-16,-3 10-2 16,2 7-7-16,-5 6-9 15,2 3-15-15,-2-2 393 16</inkml:trace>
  <inkml:trace contextRef="#ctx0" brushRef="#br0" timeOffset="8605.7295">20582 12804 1604 0,'-5'9'295'0,"-9"16"-170"15,4 12-48-15,10 16-26 16,5 5-13-16,11 9-24 16,9-2-5-16,9-10-5 15,4-10-27-15,11-26-67 16,-3-13-31-16</inkml:trace>
  <inkml:trace contextRef="#ctx0" brushRef="#br0" timeOffset="8998.932">20830 12952 1409 0,'-4'9'212'0,"0"6"-75"16,3 0-36-16,6 6-23 16,7 0-12-16,5-5-27 15,3-2-4-15,5-12-11 16,-5-11-7-16,0-3-6 0,-2-6 1 15,-8-5-2-15,-1 6-2 16,-3-4 0-16,-9 3-1 16,2 8-3-16,-2 2-3 15,-4 10 0-15,8 7 4 16,-1 6 1-16,7 6 2 16,5-2-3-16,0-3-2 15,2-9-2-15,0-7 3 16,1-3 2-16,0-12 4 0,2-5 8 15,4 2 1 1,1-3 0-16,2 5 1 0,7 11-3 16,0 3-3-16,-4 9 1 15,-6 7 4-15,-14 5 17 16,-7 3 2-16,-12-1 4 16,-3 1-19-16,-7-10 0 15</inkml:trace>
  <inkml:trace contextRef="#ctx0" brushRef="#br0" timeOffset="9458.7857">21831 12732 1447 0,'-23'-5'270'0,"-15"-5"27"0,2 10-178 15,6 8-30-15,14 10-49 16,6 2-17-16,15 6-14 16,10 1-1-16,12-1-1 15,9-3 0-15,2-10 5 16,-1-7 2-16,-6-8 4 16,-7-9 4-16,-11-8 0 15,-9-6-1-15,-7-9-1 16,-9-3-3-16,-6-6-5 15,2-3-3-15,-2-3-5 16,5 3-2-16,10 0-34 16,3 6-29-16,11 10-65 15,4 8-53-15</inkml:trace>
  <inkml:trace contextRef="#ctx0" brushRef="#br0" timeOffset="9625.3383">21992 12650 1228 0,'0'8'315'0,"5"7"-105"15,-1 9-40-15,4 1-18 16,3 4-55-16,-1 0-37 0,5-8-67 16,-1-1-52-16</inkml:trace>
  <inkml:trace contextRef="#ctx0" brushRef="#br0" timeOffset="9911.8604">22382 12604 1303 0,'-2'8'281'0,"-3"14"-28"15,-4 1-69-15,-4 4-64 16,-2-2-10-16,-4-4-54 15,-4-5-14-15,-3-9-20 16,0-6-7-16,2-9-10 16,6-6-4-16,9-6-8 15,7-1-5-15,8 0 3 0,4 4 8 16,7 6 9-16,4 7 5 16,5 10 1-16,2 4-4 15,0 11-6-15,-5 1-2 16,-7 3-10-16,-2 0-37 15,-8-3-33-15</inkml:trace>
  <inkml:trace contextRef="#ctx0" brushRef="#br0" timeOffset="10060.4563">22259 12423 1824 0,'-3'-2'427'0,"-1"2"-341"15,2 2-46-15,2-2-102 16,0 0-41-16</inkml:trace>
  <inkml:trace contextRef="#ctx0" brushRef="#br0" timeOffset="10240.3473">22484 12588 1670 0,'5'7'380'0,"8"8"-168"15,1 4-64-15,0-1-71 16,0-1-29-16,-3-3-32 16,-1-5-3-16,1-8 0 0,-2-5-2 15,0-13-12-15,0-6-12 16,-3-7-47-16,-2 1-45 16</inkml:trace>
  <inkml:trace contextRef="#ctx0" brushRef="#br0" timeOffset="10614.0313">22773 12501 1474 0,'-4'-3'252'0,"-1"3"-45"16,0 7-63-16,6 8-58 15,5 5-14-15,9 3-38 16,5-2-6-16,4-2-8 15,3-4-2-15,0-13 7 16,-4-3 11-16,-4-13 16 16,-4-5 3-16,-7-3-8 0,-4-2-8 15,-5 2-29-15,-8 3-24 16,0 1-83-16,-3 1-71 16</inkml:trace>
  <inkml:trace contextRef="#ctx0" brushRef="#br0" timeOffset="10958.301">23153 12426 1264 0,'-10'0'296'0,"-10"1"-85"16,-1 1-6-16,-1 5-91 15,5 1-26-15,8 5-62 16,5 2-19-16,6 2-9 16,7-1-2-16,3-1 1 15,4-2 0-15,5-5 2 16,-2-5 9-16,0-3 19 15,-4-1 14-15,-8-3 20 16,-7 0-5-16,-11-3-16 0,-4 3-12 16,-3-2-68-16,0 2-50 15</inkml:trace>
  <inkml:trace contextRef="#ctx0" brushRef="#br0" timeOffset="11180.7434">23272 12358 1505 0,'-2'-2'323'15,"1"2"22"-15,4 12-174 16,8 4-47-16,5 13-58 16,4 6-13-16,6 4-21 15,-3 3-7-15,2 7-13 16,-8 0-8-16,-3-5-24 15,-2-5-22-15,-2-14-67 16,1-9-35-16</inkml:trace>
  <inkml:trace contextRef="#ctx0" brushRef="#br0" timeOffset="11337.9094">23348 12448 1586 0,'7'1'298'0,"5"3"-131"16,5-4-127-16,3-3-13 16,3-2-27-16,2-3-29 15,2-3-55-15</inkml:trace>
  <inkml:trace contextRef="#ctx0" brushRef="#br0" timeOffset="11605.0214">23754 12239 1177 0,'-8'8'346'0,"-10"12"-99"16,-3 4-83-16,-8 5-66 15,-3-2-24-15,-1-4-32 16,1-5-18-16,6-15-15 16,4-4-2-16,7-13-5 15,5 0-3-15,12-4-6 16,3-2 1-16,9 6 13 15,2 2 10-15,7 10 15 16,3 6 4-16,3 10-10 16,2 4-4-16,0 4-12 15,-2 0-1-15,-4-2-9 16,-5-3-28-16,-10-6-190 16</inkml:trace>
  <inkml:trace contextRef="#ctx0" brushRef="#br0" timeOffset="11811.0263">23760 11976 1547 0,'10'3'329'15,"16"14"-9"-15,8 8-142 16,4 18-75-16,-4 13-14 0,-16 17-28 15,-9 5-12-15,-18 7-41 16,-7-13-45-16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2-06T10:18:21.235"/>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
  </inkml:definitions>
  <inkml:trace contextRef="#ctx0" brushRef="#br0">16259 14442 15,'0'0'22,"0"-22"-2,0 22-3,0-10-3,0 10-2,-3 19-1,-3 3-1,6 16-2,-6 7 0,6 18-1,-7 6 0,7 12 1,-3-2-2,3 2 0,3-12-3,1-5 1,2-13-2,1-10-2,-4-18-3,0-10-11,-3-13-22,9 4-1,-13-15-1,4 0 0</inkml:trace>
  <inkml:trace contextRef="#ctx0" brushRef="#br0" timeOffset="1387.398">16247 14413 19,'0'0'18,"0"12"-2,12-7 1,16 4-5,12-2 0,14 1 0,13 2-2,15-4-1,10 4-3,1 0 0,1 2-2,-8 1-2,-13-2-7,-10-5-22,-6 3-6,-21-13 0,1 4-1</inkml:trace>
  <inkml:trace contextRef="#ctx0" brushRef="#br0" timeOffset="2389.9479">17065 14561 10,'0'-11'17,"0"11"-3,0 0-2,0 0-2,0 0-2,0 0-2,0 0 0,-7 19 1,7 1 0,0 9 2,0 12 1,0 12 0,7 11 1,-7 5-1,10 12-2,-7-3-1,5 2-2,-3-6-1,1-12-2,-3-10 0,2-10-1,-1-11 0,-2-11-3,3-7-16,-5-13-18,0 0-2,20-16 1,-17-13 0</inkml:trace>
  <inkml:trace contextRef="#ctx0" brushRef="#br0" timeOffset="3409.0582">16231 15222 13,'0'0'13,"0"0"-3,0 0-2,10 0-1,-10 0-1,0 0-2,0 0-1,0 0-2,0 0 0,0 0 1,0 0-2,0 0 2,0 0-2,0 0 1,9 0-1,-9 0 1,0 0-1,0 0 0,0 0 1,0 0-1,0 0 0,0 0 1,0 0-1,10 3 1,-1 1 1,9 0 0,10 4 0,7 1 0,17 0 2,11 1 0,13 0 0,5-1 0,6 4-1,-7-3 0,-2-1 0,-12 2-1,-9-1-6,-17-1-13,-4 7-11,-23-11-1,5 4 0</inkml:trace>
  <inkml:trace contextRef="#ctx0" brushRef="#br0" timeOffset="7803.3462">16300 14485 17,'0'0'11,"0"0"-1,0 0-2,-13 21-3,2-10-1,0 5-1,2-4-2,0 0 0,9-12 0,-13 13 0,13-13 0,0 0-1,7-13 1,3 1-1,1-1 1,2-2-1,-4 2 1,13-11 2,-22 24-1,9 0 1,-9 0 1,-3 12-1,-2 0 0,-2-2 1,1 5-2,0-3 1,0-2-2,6-10 0,-4 12 0,4-12 0,0 0 0,16-9-1,-4-4 1,0 4-1,1-6 0,0 3 0,-2 2 0,-1 5 1,-10 5 0,0 0 0,0 0 1,0 19 0,-7-4 0,1-1 1,-4 2-1,2 0 0,-2 0-1,4-4 1,6-12-1,-6 13 0,6-13 0,0 0-1,15-20 1,-2 5 0,2-2-1,5-1 0,-2-1 0,0 5 0,-6 1-1,-12 13 1,10 0 0,-15 9 0,-6 8 1,-7 5-1,-1 2 0,-2 1 1,2 1-1,3-4 1,4-5 0,6-5-1,6-12 0,0 0 0,15-10 1,-2-4-1,5-6 0,5-4 1,-2 1-2,1 2 1,-4 3-1,-3 5 1,-15 13 0,0 0 0,-5 17 1,-10 5-1,-7 2 0,-1 5 0,-1-2 1,2-1-1,3-7 0,7-2 0,12-17 0,-7 9 1,7-9-1,16-17 1,0 1-1,2-5 0,5-3 0,1-3 0,0 5-1,-1 2 1,-7 5-1,-2 7 2,-14 8-1,0 13 0,-13 4 2,-7 8-1,-5 4 0,0 3 0,-3 2 1,0-2-1,6-6-1,7-4 1,-1-6-1,16-16 0,-5 9-1,5-9 1,15-23-1,-2 4 0,7-7 0,6-3 0,2 1 0,2 0 1,-5 1-1,2 7 1,-7 5 0,-2 7 1,-9 8 1,-9 0-1,-5 13 0,-8 6 0,-6 4 1,-6 6-1,-3 2 0,-3 3 0,0-2-1,4-4 0,3-3 0,7-8 1,6-7-1,11-10 0,5-15 0,11-5 0,8-9 1,10-6-1,1-2-1,6 0 1,1 0 0,-4 7 0,-3 6-1,-5 4 1,-14 12 0,-4 8 0,-12 0 1,-10 25 0,-8 0-1,-6 3 1,-8 6 0,-2 6 0,-4 1 0,-1-2-1,5-3 0,5-6 0,4-7 0,13-9 1,12-14-1,3-12 0,16-12 0,9-7 0,6-6 0,12-9 0,4 0 0,2 3-1,1 7 1,-9 4 0,-7 11-1,-9 12 2,-13 9-1,-15 16 0,-15 7 1,-10 11 0,-15 7 0,-6 9-1,-8 5 1,-1 0-1,5-4 1,3-9-1,10-6 1,9-11-1,13-16 0,15-9 0,12-28 0,16-8 0,11-7 0,7-6-1,12-2 1,1-2-1,3 5 0,-3 7 1,-15 15-1,-8 10 1,-14 12 1,-20 14 0,-16 11-1,-18 15 1,-14 11 0,-10 9 0,-8 3 0,1 0 0,1-2-1,9-7 1,13-10-1,9-11 1,16-14-1,15-15 0,15-26-1,12-9 0,13-8 0,12-11-1,12-6 1,5-5 0,1 4-1,-4 10 2,-7 9-1,-15 14 2,-11 13 1,-20 15-1,-20 12 1,-18 16-1,-14 12 1,-8 6-1,-9 11 1,-3 4-1,-3 1-1,3-3 0,7-5 1,9-9-1,11-12 0,11-16 0,21-17 0,8-17-1,16-19 1,14-12-1,12-6 1,9-9-1,6 0 1,1 3 0,-2 4 0,-12 11 0,-4 13 0,-10 10 1,-14 13 0,-11 9-1,-16 15 1,-17 11 0,-13 10 0,-8 14 0,-12 3-1,-8 9 1,-8 2-1,4-3 1,3-8-1,12-7 0,13-15 0,12-15 0,25-16 0,4-24 0,23-13 0,13-12-1,14-7 1,11-5 0,9-2 0,4 2-1,-4 4 1,-12 14 0,-7 13-1,-13 13 1,-15 11 0,-27 6 0,-4 26 0,-26 8 0,-13 11 1,-11 10-1,-11 6 0,-5 4 0,-2-5 0,1-5 1,11-3-1,10-14 0,15-13 0,15-16 1,20-9-1,10-29 0,20-5 0,14-12 0,9-6 0,12-5 1,7 0-1,-1 5-1,-7 9 1,-8 9 0,-12 12 0,-17 14 0,-17 16 0,-20 14 0,-20 13 0,-12 10 0,-12 8 0,-6 2 1,-2 5-2,3-6 2,4-6-1,12-11 0,11-8 0,14-18 0,18-11 0,9-20 0,20-11 0,11-10-1,12-7 1,7-3-1,6 0 1,-3 4 0,-10 9 0,-8 11 0,-15 16 0,-15 16 0,-22 12 1,-18 15-1,-14 9 0,-10 7 1,-8 5-1,2 1 1,0-7-1,6-6 0,10-8 0,12-14 1,13-12-1,15-7 0,19-23 0,12-6-1,9-9 1,6-5 0,7 0 0,3-2 0,-6 8 0,-5 5-1,-7 10 1,-10 11 0,-15 11 1,-8 7-1,-13 12 0,-11 7 1,-9 9-1,-9 4 1,-7 4-1,1 2 0,-1-7 0,4-5 1,6-7-1,12-11 0,22-15 0,0-12-1,19-10 0,15-12 1,6-5-1,7-1 0,2-1 1,-3 4-1,-4 8 1,-9 9 0,-12 15 0,-21 5 1,4 24-1,-22 3 1,-11 10 0,-7 1-1,-4 4 1,-1-2 0,4-8-1,6-5 1,12-12-1,9-11 0,10-4 0,29-26 0,4-1-1,8-3 1,3-2 0,2 0-1,-5 7 0,-8 7 1,-11 13 0,-13 10 0,-12 11 0,-13 10 1,-9 4-1,-8 5 1,2-1 0,0-4 0,3-6 0,12-10 0,16-14-1,0 0 0,25-19 0,4-3 0,3-5 0,4 1-1,-2 1 0,-6 6 1,-8 10 0,-20 9 0,5 14 0,-19 6 0,-7 5 1,-5 5 0,0-1 0,3-2 0,2-8 1,6-6 0,15-13-2,0 0 1,21-14-1,1-4 1,2 0-1,-1 0 0,-2 5 0,-6 6-1,-15 7 1,0 0 0,-12 25 1,-6-5-1,-2 0 0,2 1 0,3-5 1,15-16 0,0 0-1,0 0 0,20-14-1,5-4 2,1 2-2,-4 0 1,-3 5 0,-5 11 0,-14 0 0,4 15 0,-10 1 1,-5 1-1,-1-2 1,1 2-1,3-5 1,8-12-1,-6 11 1,6-11-1,0 0 0,13-3 1,-13 3 0,11-7 0,-11 7 0,0 0-1,0 0-13,11 0-25,-17-13 0,6-2-2,0-16 1</inkml:trace>
  <inkml:trace contextRef="#ctx0" brushRef="#br0" timeOffset="11960.3457">19148 13058 15,'0'0'11,"0"0"0,0 0-1,-5 11 0,5-2 0,0 7 2,-3 1 0,3 5 0,-3 7 0,3 7-1,-7 0-1,7 7-1,-4-3-1,4 3-2,-5-2-2,5 1-1,0-9-1,0-6 0,0 1 0,0-8-1,0-2 0,0-7-1,0-11-3,0 0-7,0 0-22,0 0-4,0-26-1,0 9 1</inkml:trace>
  <inkml:trace contextRef="#ctx0" brushRef="#br0" timeOffset="14348.246">19167 13064 16,'27'3'17,"1"-3"-2,14 0-1,7 5-3,9-1-2,5 3-1,4-3 0,2 5-1,-5-1-2,-5 1 1,-8-4-2,-8 4-1,-10-3-5,-7-2-10,-14-8-17,-2 8-1,-10-4 0,0 0 11</inkml:trace>
  <inkml:trace contextRef="#ctx0" brushRef="#br0" timeOffset="16266.1334">19144 13598 20,'0'0'16,"0"0"-2,0 0-2,0 0 0,20 13-2,-2-13 0,10 1-1,9-1-1,14 6 0,3-6-1,9 8-1,4-5 0,2 2-2,-4 1-1,-4-3-6,-5-3-8,-7 9-20,-14-18-2,3 2 0,-16-9 0</inkml:trace>
  <inkml:trace contextRef="#ctx0" brushRef="#br0" timeOffset="17338.3589">19845 13188 19,'0'0'13,"0"0"-1,0 0-2,0 0-2,0 0 0,-7 17-2,4-2 1,0 4 1,0 3 1,3 7 0,-5 5 0,5 4-1,0 1-1,0 3 0,0-1-3,5 0 1,-2-3-2,2-4 0,-1-7-1,2-5 0,0-6-2,-1-6-6,-5-10-19,16 0-10,-16-14 1,4 4-2</inkml:trace>
  <inkml:trace contextRef="#ctx0" brushRef="#br0" timeOffset="21284.1764">19309 13080 7,'-11'9'7,"1"6"-2,-3-3-2,0 2-1,1-1-1,-1 0 0,3-1-1,0-2 1,10-10-1,-15 10 1,15-10 0,-10 5 1,10-5-1,0 0 0,12-19 0,1 9 0,5-4 1,1 2-1,-1 2 0,-2 3 1,-1 2 1,-5 5 0,-10 0 1,-7 20-1,-4-6 1,-4 5-1,-4 0 1,0 1 0,0-1-1,0-2 0,7-2 0,2-3 0,10-12 0,0 0-2,12 0-1,7-13-1,4 0-1,5-6 1,2-2-1,1 3 1,-5 0-1,-4 5 2,-6 7 1,-16 6 1,0 0 0,-9 9 0,-7 6 1,-8 1 0,3 2 0,-2-1 0,3-3 0,3-2 0,5-4 0,12-8-1,0 0-1,11-10 0,6-3 0,7-7-1,2 2 0,7-2 0,-2 1-1,-4 6 1,-4 3 0,-5 7 0,-18 3 0,4 14 1,-11 1 0,-10 8 0,-8 2 1,-4 4 0,-3 3 0,-1-3 0,3 0 0,4-7 0,5-3-1,5-10 0,16-9-1,0 0-1,12-20 0,10-3-1,6-7 1,8 0-1,5-5 0,3 4 1,-1 1-1,-6 9 2,-8 12 2,-9 9-1,-10 5 1,-16 9 1,-10 11 0,-13 6-1,-6 3 1,-9 5 0,-2 4-2,-3 0 1,5-6-1,7-6 0,9-7-1,9-9 0,10-10 0,9-5-1,21-28 0,8-2 0,9-4-1,9-7 1,3 2-1,4 0 1,-1 5 0,-7 8 1,-5 6 1,-11 8-1,-11 9 1,-19 3 1,0 22 0,-15 0 0,-13 2 0,-7 7 0,-5 2-1,-8 4 1,2 1-1,3-8-1,7-2 1,6-7 0,11-9-1,19-12 1,0 0-1,14-26-1,12-3 1,12-3 0,7-9-1,7-1 0,2 2 1,2 4-1,-5 4 1,-7 9 0,-11 7 0,-10 10 0,-23 6 2,0 20-1,-13 3 0,-19 8 0,-9 7 1,-7 3-1,-4 3 1,0-2-2,7-4 1,3-6-1,8-9 1,10-7-1,14-11 1,10-15-1,17-7 0,8-8 0,9-6 0,9-5-1,5-3 1,5 1-1,-1 5 1,-6 5-1,-6 8 1,-12 8 0,-9 8 1,-19 4-1,-5 23 1,-18 0 0,-9 4-1,-7 6 1,-8 5 0,-3-1-1,5-1 1,7-7-1,5-4 1,8-9-1,11-10 1,14-6-1,15-19 0,12-4 0,7-6-1,6-2 1,10-6-1,4 4 1,-4 1 0,-6 10 0,-9 6 0,-11 8 0,-12 11 0,-12 9 1,-15 9 0,-11 6 0,-6 4 0,-4 1 0,0 1 0,4-3 0,5-8 0,6-5-1,7-10 1,14-7-1,0 0 0,15-23 0,6 2 0,9-3-1,4 0 0,2 0 1,0 6-1,-4 4 0,-6 5 1,-8 9 0,-18 0 0,0 23 0,-17-3 1,-7 9-1,-3 0 1,-3 0-1,2-2 1,6-3 0,6-7-1,16-17 1,0 0-1,10-7-1,14-12 1,3-3 0,4 0 0,0-2-1,-5 4 0,-4 8 1,-7 7-1,-15 5 1,-4 16 1,-11 0-1,-5 5 0,-4 1 1,3-1 0,-1 1-1,6-7 1,6-7 0,10-8 0,0 0-1,20-8 0,-3-4 0,4 0 0,0-1 0,-2 4-1,-4 5 1,-5 4 0,-10 0-1,-6 20 1,-6-4 0,-3 0 1,-1 0-1,3-2 1,4-5-1,9-9 1,0 0-1,16-21 1,4 5-1,0-3 0,1 1 0,-2 4 0,-6 2-1,-13 12 1,0 0 0,-13 4-1,-6 6 1,-5 1 0,-1-1 0,-3-1 0,4-3 0,3-6 0,4 0 0,5-6 0,12 6 0,-10-15 0,10 15 0,-3-17 0,3 17 0,-3-12 0,3 12 0,-13 0-1,1 6 1,-3 0 0,-1 0 0,-3-3 0,1 1 0,2-4 0,4 0 0,0-5 0,7-5 0,5-1-1,0 1 0,8-4 0,2-1 0,1 1 0,2-1 0,0 1 0,-1 4 1,-12 10-1,13-10 0,-13 10 1,-13 7-1,-3 3 2,-8 8-2,-3 2 2,-5 0-1,0 1 1,1-2 0,4-3 0,5-9-1,8-2 1,14-5-1,-7-19 1,19 1-2,6-8 1,7-3-1,6-5 0,1 3 0,2 0 0,-7 9 1,-6 5-1,-11 12 1,-10 5 0,-16 11 1,-8 9-1,-12 7 0,-5 4 1,-4 1-1,3-1 1,5-2-1,6-9 1,8-8-1,8-8-1,15-4-1,7-28-1,15 1 1,5-11-1,10 1-1,-3-2 1,1 5 1,-6 5 1,-7 14 2,-22 15 1,0 0 0,-12 13 1,-13 7 0,-6 7 0,-4 1-1,2 1 0,1-5-1,7-4 1,3-3-2,7-8 1,4-4-1,11-5 1,-13-9-1,13-1 0,0-7 0,0-3 0,8-1 0,1-4-1,6-1 0,-2 1 1,5 4-2,-6 3 2,1 7-1,-13 11 1,0 0-1,0 0 1,-6 20 0,-4-5 0,-5 2 0,2-1 1,1-7-1,12-9 0,-12 7 0,12-7 0,7-21 0,1 4 0,2-3 0,2 1 0,-1-1 0,-4 4 0,-2 1 0,-5 15 0,0 0 1,-12-5-1,1 10 0,11-5-21,-15 3-14,26-6 0,1-20 1</inkml:trace>
  <inkml:trace contextRef="#ctx0" brushRef="#br1" timeOffset="29149.9219">16473 15449 28,'-11'13'26,"4"16"-6,-12 10-4,-2 19-2,-6 20-2,-15 20-1,-8 25-2,-14 19-2,-5 13-2,-5 11-1,-3-3-1,-1-9-2,6-10 1,8-20-2,14-28-1,15-33-1,8-30-10,13-37-22,19-13-1,2-32 1,19-13-1</inkml:trace>
  <inkml:trace contextRef="#ctx0" brushRef="#br1" timeOffset="29799.2631">16348 15504 13,'0'0'16,"0"0"0,0 0-2,17-20-2,-2 9-2,4-1-1,-1-4-3,1 3-2,0 0 0,-4 3-1,-3 4 0,-1 6 2,-11 0 2,10 6 1,-10 4 1,4 9 0,-4-3 0,0 9 0,0 0-2,0-2-5,3-2-28,0 4-9,-3-25-2,-3 18-1</inkml:trace>
  <inkml:trace contextRef="#ctx0" brushRef="#br1" timeOffset="34712.5096">22837 11555 20,'-11'0'24,"1"0"-3,-5 5-5,-2 3-3,1 3-4,0 7-1,1 0-2,-2 6-1,9 1-2,5 3-1,6-1 0,8 1 0,3-1 1,4-8-1,9-6 0,5-7-1,-1-6 1,-1-10 0,-6-5 1,-9-4 1,0 2 1,-15-5 1,-9 7-1,-9 2 1,-8 8 0,-8 3-1,3 4-4,3 7-10,-5 3-20,8-4-8,6 4-2,3-7 1</inkml:trace>
  <inkml:trace contextRef="#ctx0" brushRef="#br1" timeOffset="39348.7578">22823 11380 22,'-36'4'19,"-14"5"-3,-3 9-2,1 7-3,2 11-1,1 11-2,7 7 0,8 6 1,12 3 0,22 6-1,13-4 0,18 0 0,13-13 0,18-2-1,7-17-2,19-8-2,2-19-2,2-17 0,-7-14-1,-8-17 0,-8-13 0,-13-11 0,-20-9-1,-32-2 0,-17 2 1,-20 6-1,-17 12-4,-9 8-18,-16 10-13,-4 20 0,-9 10 0</inkml:trace>
  <inkml:trace contextRef="#ctx0" brushRef="#br1" timeOffset="47861.5536">15297 17256 10,'0'0'16,"-14"10"0,5-10-4,-5 0-2,-2-4-2,3 4-2,-3 0-1,1 0-1,1 0-1,4 0-1,1 0 0,9 0-1,-9 11 0,9-11-1,-3 17 1,3-17 0,0 9 0,0 2 0,0-11 0,0 16 1,0-16-1,-3 10 1,3-10-1,0 0 0,0 12 1,0-12-2,0 0 1,0 0 1,0 0 0,0 0-1,0 0 1,0 0 0,8 7-1,-8-7 1,9 0 0,-9 0-1,17 0 0,-6-5 0,1 0 1,2-1-1,1 0 1,-2 6 1,4 0 0,-2 0 1,-2 8 2,1 4 1,-8 3-2,-1 5 1,-5 3-2,-5-3 1,-8-2-2,-4-1 2,-4-6-5,-3-5 0,0-3 0,-3-8-3,9 0-2,-1-8-8,8 2-17,8 1-8,-2-5 1,10 1 1</inkml:trace>
  <inkml:trace contextRef="#ctx0" brushRef="#br1" timeOffset="48766.7846">15072 17096 2,'-34'13'23,"11"13"-9,-5 6-5,9 13-1,6 1-2,8 4-1,10 7 0,8-4 0,12 3 1,9-6 0,11-11 3,10-8-2,7-6 0,6-13-2,6-12 0,-3-12-1,-1-23-2,-6-13 0,-7-10-1,-16-9 4,-10-3 0,-24-2 2,-17 0 0,-26 7 0,-15 14 0,-21 14 0,-7 12-3,-7 17-9,-8 8-30,7 0-2,12 18-1,8 0 0</inkml:trace>
  <inkml:trace contextRef="#ctx0" brushRef="#br1" timeOffset="56464.5532">16569 14818 24,'0'0'19,"0"0"-2,0 0-3,0 0-1,-21 19-3,2-1-2,-12 7-1,-6 5-2,-13 5 0,-12 7-1,-8 1 0,-9 3-2,-6 4 0,-3-1 1,4-4-1,1 0 1,8-6 0,7-3 0,11-7 0,15-7 0,11-9-5,11-13-16,8-6-15,15-5-1,6-14 0,10 4 2</inkml:trace>
  <inkml:trace contextRef="#ctx0" brushRef="#br1" timeOffset="57450.1683">15648 15241 31,'3'-12'23,"-3"12"-2,9-10-3,-9 10-3,0 0-3,0 0-3,-6 15-2,-4-2-2,2 6-2,-8 2 0,-1 4-1,-2-1 0,-2 1-1,5-3 0,2-5 0,1 0 0,1-5 0,12-12 0,-9 12 1,9-12 0,0 0 0,12-5 0,0 5 1,-1-4 0,6 4 0,0-3 0,6 3-1,-1 0 1,4 0-4,7 3-10,5 0-25,-9-9-1,7 6-1,-11 0 0</inkml:trace>
  <inkml:trace contextRef="#ctx0" brushRef="#br1" timeOffset="62678.6649">19976 13333 10,'0'0'13,"14"13"-1,10-11-3,11 3 0,13-5 0,16 2-1,13-2-1,18-9-1,15-8-1,14-8 0,13-14-1,13-11-1,12-15-1,6-8 0,4-7-1,2-9 2,-5 2-1,-11-1 0,-17 8 1,-25 6-1,-20 9-1,-28 12-3,-22 8-11,-29 2-17,-5 21 1,-22-4-1,10 26 17</inkml:trace>
  <inkml:trace contextRef="#ctx0" brushRef="#br1" timeOffset="63928.411">22548 12017 2,'0'0'13,"0"10"-1,0 6 1,-10 0-1,-2 14-1,-4 4 0,-6 18-2,-12 3-1,-6 6-1,-2 1-7,3-3-13,8 5-14,-11-22 0,14 2-1</inkml:trace>
  <inkml:trace contextRef="#ctx0" brushRef="#br1" timeOffset="65350.0686">20159 13248 22,'0'0'17,"0"0"-2,-10 7-3,1-1-3,-4-1-3,0 3-1,-2-2-1,1 1-1,-2-2 0,3 1 1,0-2-1,2 2 0,1-6 0,10 0 0,-18 7-1,9-1-1,9-6 0,-16 8 0,16-8 0,-11 10 0,11-10 0,-4 11 2,4-11-1,15 13 1,4-7 0,8 3-1,4 2-2,2 4-14,-3-8-17,6 11 0,-9-12-1,5 9 8</inkml:trace>
  <inkml:trace contextRef="#ctx0" brushRef="#br1" timeOffset="67427.1405">19479 13298 3,'0'0'16,"0"0"-1,16-9-3,-2 5-1,6-5-1,9-2 1,11-5-2,11-7-1,15 0 0,12-9 0,14-6 0,2-3-1,9 2 0,-7-5-1,-2 8-2,-15 4 1,-12 4-1,-20 6 0,-10 10 0,-14-1 0,-9 9 0,-14 4 0,0 0-1,0-12 0,0 12 0,0 0-2,0 0 0,0 0-1,0 0 0,0 0 0,0 0 0,0 0 0,0 0 0,0 0 0,0 0 0,0 0 1,0 0 0,0 0-1,0 0 0,0 0 1,0 0 0,0 0-1,0 0 0,0 0 1,0 0-1,0 0 0,0 0 0,0 0 0,0 0 0,0 0 0,0 0 0,0 0 0,0 0 0,0 0 0,-8-3 0,8 3 0,0 0-1,0 0 0,0 0 0,0 0 0,0 0 0,0 0 0,0 0 0,0 0-1,0 0 1,-13-9 1,13 9-1,-10-8 1,10 8 0,-14-9 0,14 9 0,-14-10 0,14 10-1,-12-6 1,12 6 0,0 0 0,-10-6 0,10 6 0,0 0-1,17 0 1,-4-6 0,4 6 0,1-4 0,5 4 0,-1-2 0,-2 2 0,-4-4 1,-1 4-1,-15 0 0,13 0 0,-13 0 1,-4 9 0,-2 0 0,-2 3 1,-4 5-1,-1-2 1,1 4 0,-1-1-1,3-2 0,2-1-2,8-15-8,0 0-28,0 0-1,0 0-1,22-12 1</inkml:trace>
  <inkml:trace contextRef="#ctx0" brushRef="#br1" timeOffset="73674.7006">15012 15689 26,'-20'-20'30,"3"10"-7,-5 1-4,-4 3-3,1 6-4,-1 0-3,2 10-3,1 2-1,8 6-1,5 1-2,10 5 0,6-1-1,8-3 0,4-3 0,9-2 0,1-12 0,2-3 0,1-8 0,-2-10 0,-1-6 1,-2-11-2,-5-5 1,-9-3 0,-5-6 0,-5 1-1,-4 2 0,-2 5 0,-7 5 1,-1 12 0,-1 6-1,-1 9 1,5 9-1,3 17 1,0 3 0,6 11 0,0 8 0,2 7 1,5 1-1,2 4 1,-2-6-1,3-2-1,1-7-7,-5-8-19,4-14-11,3-5 0,-13-9 0</inkml:trace>
  <inkml:trace contextRef="#ctx0" brushRef="#br1" timeOffset="74129.1015">15279 15494 20,'-10'14'36,"3"14"2,-7-2-2,-7 6-14,6 10-7,-4-7-6,5 6-1,-1-9-4,8-6-1,0-8-2,7-18 0,0 0 0,10-5-1,-1-16 0,1-10 0,4-5-1,0-7 0,2-1 0,-1 2 0,-1 4-1,-3 4 1,-1 7 1,-2 12 0,2 6 1,-10 9 0,14 15 0,-6 9 1,0 6 0,5 10 0,0 2 0,1 6 0,0-1 0,1-3-1,-3-4-1,-1-11-3,2-5-6,-8-14-13,-5-10-17,0 0-1,3-9 0,-10-2 0</inkml:trace>
  <inkml:trace contextRef="#ctx0" brushRef="#br1" timeOffset="74275.9761">15198 15703 23,'0'0'35,"0"0"0,17 0 0,3 0-17,8 0-19,9 0-29,-9-5-2,13 5-3,-14-9 0</inkml:trace>
  <inkml:trace contextRef="#ctx0" brushRef="#br1" timeOffset="75301.5315">15713 15838 15,'0'0'26,"-7"-12"-5,7 12-5,-22-3-5,6 3-4,-1 0-1,-3 0-2,2 6 1,1-2-2,-1 1 0,3 2 0,5 1-1,1 1 0,4 3 0,2-1 1,3 1-1,0-1 1,0 4 0,0-6 0,3 0 0,-3-9 0,0 0 0,12 7-1,-2-14 0,2-2-1,4 2 0,1-3 1,4 1-1,1 7 1,1 2 1,-4 4 1,2 8 0,-11 2 1,0 6-1,-10-1 1,-2 6-1,-14-7 0,-2 2-1,-9-3-3,-4-8 0,3-2-5,-3-7-3,8-4-8,-2-5-17,5-7-6,8 1 0,4-12 1</inkml:trace>
  <inkml:trace contextRef="#ctx0" brushRef="#br1" timeOffset="75898.5906">15157 15300 21,'0'11'30,"0"-11"0,15 0-11,2 2-7,4-2-3,4 4-3,0-4 0,-2 0-4,-1 0 0,-7-6-3,-2 0-1,-7-3 1,-6 9-1,-5-17 0,-1 7-1,3-2 0,3 12 2,-4-12 2,4 12 1,10 5 1,-10-5 3,16 20 0,-9-11 1,-2 8-1,-5-5 0,0-3-9,0-9-24,-8 16-6,-4-12-1,9 10-2</inkml:trace>
  <inkml:trace contextRef="#ctx0" brushRef="#br1" timeOffset="77222.2959">20992 12462 46,'0'-12'28,"3"2"-2,-3-4-5,-9 2-5,2 0-3,-11-2-6,1 4-1,-7-2-3,0 7 0,-1 5-2,-1 3 0,3 6 0,3 5-1,8 4 0,8 3 1,7-4-1,9 3 0,6-2 0,4-2 1,5-7-1,1-6 1,2-7 0,1-7 0,-3-10-1,-4-6 1,-2-10 0,-5-6-1,-4-3 1,-5-1-1,-8 3 1,0 4 0,-8 9 0,-2 6 0,-3 10 0,3 11 0,-2 10 0,1 11 1,1 7-1,7 9 0,3 8 1,0 3-1,8-1 1,3 4 0,1-2-1,3-7-2,4-7-6,-4-10-14,0-9-17,5-6-2,-6-10 1,2-4-1</inkml:trace>
  <inkml:trace contextRef="#ctx0" brushRef="#br1" timeOffset="77623.2394">21283 12207 21,'0'0'36,"0"0"0,-18 18 1,4 0-17,6 15-7,-8-6-3,4 10-3,-4-4-2,7-1-3,2-7 0,1-5 0,6-9-1,0-11 1,0 0-2,16-20 1,-3-4 0,1-8-1,3-7-1,-4-8 1,1 0 0,0 1-1,-2 5 0,-4 5 0,-4 8 1,2 16 0,-6 12 1,10 8-1,-4 13 1,3 9 0,4 7-1,4 7 2,0-2-1,4 0 0,0 0-1,-4-7-1,0-5-3,-7-10-5,1-5-17,-11-15-13,0 0 0,0 0-1</inkml:trace>
  <inkml:trace contextRef="#ctx0" brushRef="#br1" timeOffset="77754.8046">21232 12346 42,'0'0'34,"0"0"1,0 0-12,27 4-15,6-8-18,5 8-21,-1-14-2,12 10-1,-6-9 1</inkml:trace>
  <inkml:trace contextRef="#ctx0" brushRef="#br1" timeOffset="78139.4056">21692 12329 80,'-21'8'30,"-1"-3"-7,6 12-5,-4-3-7,6 10-4,3-4-3,8 6-1,3-2-1,10-4 0,3-1 0,5-6-1,4-4 0,1-5 1,-4-4-1,-3-7 1,-8-5 0,-8 0-1,-3-2 1,-15-1-3,-2 4-4,-6 0-34,-2-6 1,6 4-1,0-6 0</inkml:trace>
  <inkml:trace contextRef="#ctx0" brushRef="#br1" timeOffset="78824.3778">21219 11906 24,'-16'-2'33,"16"2"-1,16 0-11,5 0-5,12 4-5,7 1-5,7 0-2,4 0-1,-1 0-1,-2 3-1,-7-4-1,-9-4 1,-8 0-2,-11-5 0,-13 5 1,3-17-2,-12 7 1,-2 0-1,-3-1 1,3 2 0,-2 3 0,13 6 2,0 0-1,0 0 2,11 0 0,5 0 3,4 14 0,-5-5 3,2 9-1,-10-4 1,-2 6 0,-11-2-1,-5 5-2,-4-1-5,-6 2-37,2-10-3,10-1 0,9-13-1</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9:32:35.883"/>
    </inkml:context>
    <inkml:brush xml:id="br0">
      <inkml:brushProperty name="width" value="0.05292" units="cm"/>
      <inkml:brushProperty name="height" value="0.05292" units="cm"/>
    </inkml:brush>
  </inkml:definitions>
  <inkml:trace contextRef="#ctx0" brushRef="#br0">25127 11515 1443 0,'0'15'193'15,"1"13"-91"-15,-5 23-57 16,-7 7 9-16,-20 34 19 15,-15 14 5-15,-22 26 22 16,-14 7 15-16,-11 10 5 16,-2-7-7-16,3-6-36 15,11-9-10-15,13-31-24 16,18-1-13-16,20-21-2 16,7-12-3-16,12-14 0 15,-3-15 5-15,7-13 8 16,-3-2-1-16,8-4-8 15,-3-3-5-15,0-5-12 0,3-3-4 16,0-5-7-16,2 1-1 16,-1 0-6-16,0-3 0 15,1-16 2-15,5-31-1 16,0 28 1-16,-5-7-1 16,0-1 0-16,-10-9 2 15,2-4 1-15,-1-4 0 16,7-4 0-16,2 0-3 0,-6-11 3 15,17 11-4-15,1 8 2 16,3 4 1-16,12 19-2 16,-17-4 4-16,-4 9 0 15,1 7 1-15,0 9 2 16,-5 1 3-16,4 7-4 16,-7 1 0-16,-6 8-1 15,1 6-1-15,-8 6 2 16,0 5 1-16,-3 7 1 15,-4 4-1-15,-14 2-1 16,1 6-1-16,-3-3 2 16,2-3 1-16,14-6-1 15,4-6-1-15,6-8-1 16,7-5 0-16,4-5-1 16,5-2-1-16,10-6-3 15,5-2 2-15,13 0-2 16,7-2 0-16,13 0-1 0,-2-1 1 15,0-3 1-15,1 0-1 16,-8 4 2-16,0 2 1 16,-7-2 2-16,-6 6 0 15,-8-4 1-15,-4-1 1 16,-2-1 0-16,-1 1 0 16,-4-1 0-16,-1-2-1 15,-2-1 2-15,-4-2 0 16,-3 3-1-16,-1-2-1 0,-1-1 0 15,0 0-1-15,0 0 1 16,0 0 0-16,0 0 0 16,0 0 0-16,0 0 0 15,0 0 1-15,0 0 0 16,0 0 0-16,0 0 0 16,0 0-1-16,0 0 0 15,0 0-1-15,0 0 0 16,0 0 1-16,0 0-1 15,0 0 1-15,0 0-1 16,0 0-1-16,0 0-13 16,0 0-37-16</inkml:trace>
  <inkml:trace contextRef="#ctx0" brushRef="#br0" timeOffset="127823.6349">1801 10203 1462 0,'-4'11'239'16,"-6"7"-75"-16,-2 23-43 15,-1 13-12-15,-6 17-19 16,-1 3 2-16,-2-3-53 15,1-1-2-15,0-16-14 16,6-7-6-16,12-22-5 0,-2-15-1 16,8-20-5-16,1-7-1 15,-3-19-5-15,10-4-2 16,-1-15-3-16,4 0 0 16,3-8-2-16,0-4 2 15,5 6 2-15,-3 0 1 16,0 20 8-16,-6 9 7 15,-6 24 4-15,-3 11 6 0,-3 24 7 16,4 16-3-16,3 20-1 16,6 7-5-16,5 4-4 15,0 1-5-15,8-9 4 16,-3-6 0-16,1-13-10 16,-4-10-27-16,-7-19-106 15,-4-7-29-15,-6-13-179 16</inkml:trace>
  <inkml:trace contextRef="#ctx0" brushRef="#br0" timeOffset="127970.048">1690 10578 1519 0,'3'1'256'16,"3"6"-92"-16,17-7-108 15,7 3-8-15,15-3-34 16,3-5-9-16,3 5-94 15,-2 0-92-15</inkml:trace>
  <inkml:trace contextRef="#ctx0" brushRef="#br0" timeOffset="128253.2159">2137 10594 1261 0,'5'11'290'16,"3"15"-100"-16,1 1-17 15,-6 1-52-15,0-4-18 16,-4-5-28-16,2-4-17 15,-1-11-16-15,0-5-6 16,2-10-6-16,-1-10-2 0,2-6-11 16,2 0-2-16,5-3-3 15,3 2-2-15,6 8-7 16,7 3-1-16,-1 8-2 16,2 4-2-16,-2 5 2 15,-1 7 1-15,3 3 0 16,-6 3-1-16,-4 3 3 15,-4-1-1-15,-10 6 2 16,-3-1-19-16,0 2-66 16,-1-2-51-16</inkml:trace>
  <inkml:trace contextRef="#ctx0" brushRef="#br0" timeOffset="128507.6095">2703 10590 1453 0,'-7'-6'274'0,"-2"-4"-3"15,-4 0-95-15,-1 2-16 16,-1 4-49-16,-1 3-22 16,3 9-33-16,2 5-14 15,5 8-27-15,1 3-7 0,6 5-8 16,5 1-2-16,8-5 2 15,6-3-2-15,2-9-1 16,1-5-26-16,0-8-84 16,-1-6-57-1</inkml:trace>
  <inkml:trace contextRef="#ctx0" brushRef="#br0" timeOffset="128629.0651">2700 10369 1530 0,'-8'-9'342'0,"-8"-6"-16"15,2 8-75-15,7 10-141 16,0 6-51-16,11 5-105 16,7 5 398-16</inkml:trace>
  <inkml:trace contextRef="#ctx0" brushRef="#br0" timeOffset="129047.6233">3344 10451 1525 0,'3'6'259'0,"6"3"-97"16,7-3-52-16,11 0-44 15,5-3-17-15,5-3-26 16,-2 0-7-16,-4 0-7 16,-8-1 0-16,-7-2 0 15,-4 1 2-15,-12 0 0 16,-4 1-1-16,-9 7 0 15,-5 5-4-15,1 5 6 16,-1 4 2-16,9 1-3 16,6 0 0-16,9 7-11 15,6 1 1-15,10-2-45 16,7 3-42-16,4-9-77 16,5-5-59-16</inkml:trace>
  <inkml:trace contextRef="#ctx0" brushRef="#br0" timeOffset="129261.5653">3949 10583 1118 0,'-8'-10'404'0,"-4"-4"-137"15,-15 3-36-15,-8 3-7 16,-1 9-56-16,2 2-44 16,11 10-64-16,5 3-29 0,14 4-33 15,4 5-2-15,3-3-2 16,5 0 2-16,13-5 4 15,6-9 2-15,7-9 3 16,-2-8 1-16,-4-7 4 16,-7-1-9-16,-11 4 45 15</inkml:trace>
  <inkml:trace contextRef="#ctx0" brushRef="#br0" timeOffset="129810.1005">4510 10561 1389 0,'2'11'207'0,"-4"16"-65"15,4 6-14-15,-6 4-34 16,2-2-6-16,2-7-56 16,-3-6-12-16,3-13-6 15,2-7 1-15,0-12-1 16,4-8 0-16,-3-13-3 15,2-6-3-15,3 0-4 16,-1 0-1-16,8 10 18 16,2 7 7-16,0 10 12 15,1 10 6-15,-7 12-14 16,-2 4-5-16,-2 12-11 16,0 4-3-16,2 3-31 0,4 0-47 15</inkml:trace>
  <inkml:trace contextRef="#ctx0" brushRef="#br0" timeOffset="130155.8036">4859 10657 1312 0,'1'5'279'0,"8"3"-26"15,0 1-79-15,15-2-63 16,1-2-3-16,0-3-33 15,4-2-11-15,-10-9-26 16,1-3-10-16,-6-7-9 16,-3-2-3-16,-5-1-3 15,-4-2 0-15,-10 3-3 16,-4-1-2-16,-10 4-4 16,-3 6-3-16,0 10-4 15,2 6-1-15,3 16-4 16,1 3 1-16,6 15 5 15,3 6 1-15,9 10 4 16,8 8 1-16,3 2 10 16,4-1 1-16,1-5-1 15,-4-11 9-15,9-17-87 0,-2-8-59 16</inkml:trace>
  <inkml:trace contextRef="#ctx0" brushRef="#br0" timeOffset="130633.573">5331 10563 1425 0,'-17'-5'268'15,"-13"-2"-29"-15,1 7-74 16,1 7-20-16,8 11-60 15,4 4-22-15,7 5-35 16,7-3-8-16,8-4-12 16,5-4-1-16,10-8 2 15,2-7 0-15,5-6 0 16,3-5-2-16,-4-8-4 16,-2-3-2-16,1-5-1 15,-2 2 0-15,1 8 0 16,-7 2 1-16,-5 12 5 15,-1 4 7-15,-9 9 16 16,3 4 6-16,-5 8 1 0,0-3-9 16,-1 1-13-16,0-4-4 15,1-7-3-15,6-7-1 16,-2-11-10-16,7-3-9 16,2-12-8-16,0-2-2 15,3 3 6-15,1 0 4 16,2 10 7-16,-1-1-2 15,2 13 0-15,-5 6 1 16,-5 7 2-16,0 5 3 0,-6 6-28 16,-1 3-44-1</inkml:trace>
  <inkml:trace contextRef="#ctx0" brushRef="#br0" timeOffset="130978.4304">5812 10438 1561 0,'3'4'378'15,"2"-1"58"-15,13 18-286 16,3 5-35-16,-2 10-40 16,0 8-15-16,-7 8-27 15,-3 5-5-15,-7 10-10 16,-2 0-4-16,-10-4-7 15,1-7-7-15,-3-17-26 16,-9-9-15-16,5-16-29 0,-3-7 13 16,0-14 11-16,7-8 13 15,3-14 29-15,4-10-8 16,9-17 4-16,7-2-2 16,15-8-2-16,7 4 1 15,5 11 11-15,4 6 5 16,-5 14 4-16,-2 4 5 15,-3 7-77-15,-1 3-6 16</inkml:trace>
  <inkml:trace contextRef="#ctx0" brushRef="#br0" timeOffset="131117.3389">6303 10694 1832 0,'5'3'532'15,"0"4"-233"-15,-3-4-159 16,-1-2-55-16,-2-1 217 16</inkml:trace>
  <inkml:trace contextRef="#ctx0" brushRef="#br0" timeOffset="131606.6675">6873 10410 1462 0,'-3'4'262'16,"2"4"-54"-16,-1 6-74 16,3 10-17-16,9 7-42 15,1 3-16-15,1 5-3 16,1-1-10-16,-11-5-11 16,-2-2 0-16,-4-13-14 15,-5-6 1-15,-6-11-3 16,-7-7-9-16,-5-11-35 15,-3-3-33-15,6-7-81 0,10 4-49 16</inkml:trace>
  <inkml:trace contextRef="#ctx0" brushRef="#br0" timeOffset="132071.8489">7094 10666 1374 0,'7'-1'248'0,"6"-5"-43"15,-1-5-21-15,0-13-83 16,2-3-19-16,2-7-41 16,2-9-11-16,1-4-5 15,-8-13-2-15,-5-11-8 16,-6-1-4-16,-6 8-6 16,-1 11 0-16,-5 22-1 15,-3 15 0-15,1 22 6 16,-2 12 0-16,-2 25 4 15,3 9 3-15,7 17-4 16,7 4 0-16,9-1-4 16,9-3-4-16,12-17-2 15,6-7-1-15,9-14 3 16,-1-8 3-16,-7-13 5 16,-5-9 0-16,-5-10-5 15,-6-6-14-15,5-7-29 0,-7-5-14 16,-3-4-8-16,-3 2 10 15,-8 3 24-15,4 8 13 16,-5 13 19-16,-2 2 16 16,-1 15 22-16,-5 2 9 15,2 8-2-15,-1 3-14 16,4-2-20-16,4 6-8 16,-1-4-17-16,4-1-36 15,-1-2-78-15,0-7-352 0</inkml:trace>
  <inkml:trace contextRef="#ctx0" brushRef="#br0" timeOffset="132191.5311">7534 10288 1562 0,'-2'-6'275'16,"-5"-6"-120"-16,7 11-110 15,1 1-45-15</inkml:trace>
  <inkml:trace contextRef="#ctx0" brushRef="#br0" timeOffset="132654.5926">7941 10525 1344 0,'-9'-5'252'16,"-8"-8"-62"-16,-3 2-3 15,-6-3-62-15,-3-1-14 16,-7 5-44-16,3 8-20 16,2 10-27-16,3 11-14 15,16 10-6-15,5 1 0 16,15 2 5-16,6-2 8 0,12-5 11 16,0-6 7-16,8-12-1 15,-1-5-2-15,-2-11-6 16,-5-11-2-16,-6-8-5 15,-2-4-1-15,-6-14-5 16,2 0-2-16,-9-12-6 16,-1-4-2-16,-4-2 0 15,-5 0-1-15,-5 15 2 16,1 8 1-16,3 23 3 16,-1 11 2-16,5 10 5 15,-1 8 1-15,0 13 0 16,5 6-1-16,2 21 8 15,1 7 10-15,2 16 5 16,-2-1 1-16,0-8-8 16,2-8-9-16,3-21-10 15,5-5-27-15,5-14-87 16,4-6-47-16</inkml:trace>
  <inkml:trace contextRef="#ctx0" brushRef="#br0" timeOffset="132984.4458">8186 10553 1355 0,'3'2'276'0,"5"2"17"0,12-2-149 16,4 3-21-16,4-6-45 16,1 0-19-16,-6-5-25 15,-3-2-9-15,0-1-11 16,-7-4-2-16,-6-1-4 15,-1 3-1-15,-14-4-5 16,3 1-2-16,-9 5-2 16,-9-1 1-16,-3 10-2 15,-5 4 0-15,4 9-2 16,4 4 2-16,12 8 9 16,4-1 14-16,14 3 16 15,10-3 5-15,9-3-6 16,1 0-7-16,3-8-12 15,-7-1-3-15,-4-6-46 16,4-1-31-16</inkml:trace>
  <inkml:trace contextRef="#ctx0" brushRef="#br0" timeOffset="133135.1465">8736 10642 1652 0,'5'9'400'15,"0"12"-100"-15,-5 2-76 16,-9 1-65-16,-7 1-53 16,-9-4-86-16,0 0-43 0</inkml:trace>
  <inkml:trace contextRef="#ctx0" brushRef="#br0" timeOffset="133852.4487">9241 10483 1399 0,'10'7'228'16,"11"6"-82"-16,-4 10-34 15,-3 3 0-15,-6 9-32 16,-7-2-9-16,-1 2-21 15,-3-6-12-15,3-10-21 16,0-5-3-16,2-16-5 0,4-10-2 16,2-13-6-1,1-7-1-15,4-9-3 0,0 2-1 16,7 6 2-16,1 5 1 16,-3 16 8-16,2 11 5 15,-9 13 5-15,-1 11 0 16,-5 9-5-16,-2 2-2 15,1 4-37-15,4-5-46 16</inkml:trace>
  <inkml:trace contextRef="#ctx0" brushRef="#br0" timeOffset="134406.9665">9820 10455 1339 0,'-13'-5'297'16,"-10"-6"19"-16,2 11-149 16,-2 4-40-16,8 7-73 15,8 5-23-15,7 2-24 16,1-2-6-16,12-1-1 16,5-1 0-16,9-3 1 15,-4-4 1-15,-1-2-11 16,-6-5-5-16,-6-1-3 15,2 4-1-15,-16-3 12 0,-2 6 4 16,-7 2 3-16,-15-4 0 16,8 11 4-16,4-1 3 15,4 2 1-15,12 3 0 16,6-3-1-16,4-1 0 16,8-4-2-16,6 1 1 15,5-3-2-15,2-1 2 16,2-5 2-16,-2-3 0 0,2-8 2 15,-2-3-3-15,-3-6-6 16,-3-4-10-16,-6-2-12 16,-4 0-2-16,-8-1 4 15,-7-2 8-15,-11 2 10 16,-4 3 3-16,-1 8 3 16,0 8 1-16,2 10 5 15,1 2 0-15,5 10-2 16,3 1 1-16,2 10 1 15,6 8-1-15,2 4 0 16,2 7-3-16,4 4-2 16,-3-4-1-16,-2-3 1 15,-2-4 1-15,-2-7-27 16,1-6-41-16</inkml:trace>
  <inkml:trace contextRef="#ctx0" brushRef="#br0" timeOffset="134918.1656">10328 10496 1351 0,'1'-5'292'0,"2"-1"-2"16,-3 9-94-16,0 10-27 16,0 12-77-16,0 1-21 15,-1 8-38-15,1-2-14 16,0 1-50-16,2-3-37 16</inkml:trace>
  <inkml:trace contextRef="#ctx0" brushRef="#br0" timeOffset="135125.6105">10453 10393 1680 0,'-1'2'385'0,"0"16"-167"16,1 9-59-16,4 24-54 15,2 8-6-15,3 10-30 16,1 5-16-16,1 3-25 15,1-3-18-15,-3-8-54 16,-3-10-29-16,-3-25-90 16,-3-5 72-16</inkml:trace>
  <inkml:trace contextRef="#ctx0" brushRef="#br0" timeOffset="135262.2504">10539 10638 1507 0,'15'-3'250'0,"10"-1"-58"16,10 1-160-16,2 3-32 15</inkml:trace>
  <inkml:trace contextRef="#ctx0" brushRef="#br0" timeOffset="135620.2881">11043 10443 1549 0,'-14'-5'311'0,"-21"-8"-74"15,3 5-45-15,4 5-96 16,5 3-30-16,12 6-45 16,4 5-10-16,8 5-10 15,6-1-1-15,8 0 0 16,4-2 0-16,12-5 2 15,-8 2 1-15,-2-3-1 16,-3-2-13-16,-14-2-31 16,2-5-17-16,-12 2-18 15,-5-1 14-15,-11 2 29 16,-4 6 14-16,2 2 37 0,1 5 13 16,10 1 13-16,5 1 8 15,9 3-8-15,6-1-7 16,7-1-13-16,4-3-4 15,1-5-3-15,2-4-19 16,-7-8-77-16,2-8-97 16</inkml:trace>
  <inkml:trace contextRef="#ctx0" brushRef="#br0" timeOffset="135755.9265">11025 10203 1698 0,'-6'-7'390'0,"-2"-7"-206"15,1 4-60-15,4 6-92 16,3 3-13-16,2 7-89 16,-2-6-73-16</inkml:trace>
  <inkml:trace contextRef="#ctx0" brushRef="#br0" timeOffset="135921.4454">11172 10480 1513 0,'9'16'286'0,"13"19"-46"15,-8-6-27-15,3-5-46 16,-2-7-18-16,-1-15-9 16,8-2-10-16,-7-10-39 15,1-5-22-15,-4-10-38 0,-5-2-13 16,-1 2-63-16,-1 2-36 16</inkml:trace>
  <inkml:trace contextRef="#ctx0" brushRef="#br0" timeOffset="136613.3325">11719 10549 1009 0,'1'-7'460'0,"-1"-9"-194"16,-3 0-43-16,-11-1-70 15,-8 0-18-15,-5 6-58 16,-5 4-22-16,5 8-32 15,5 10-11-15,5 7-13 16,4 1-3-16,9 3-2 16,4 0 1-16,12-1 3 0,5 0 2 15,3-8 2-15,5-3 1 16,-1-12 3-16,-2-2 0 16,3-8 1-16,-2-3-2 15,-6-3-5-15,-4-10-3 16,-5 6 0-16,-7-2-1 15,-1 7 3-15,0 8 0 16,-4 6-1-16,0 6 3 0,-1 16 7 16,4 0 2-16,1 1 5 15,5 6-3-15,8-7-5 16,2 3-4-16,5-2-3 16,2-10 2-16,0-7-2 15,-1-7-7-15,0-12-26 16,1-3-7-16,-2-5 1 15,0-6 9-15,0-4 25 16,-7 3 6-16,-4 3 8 16,-2 7 17-16,-10 18 24 15,1 6 20-15,-4 18 13 16,-3 7-6-16,1 12-19 16,3 4-22-16,1 8-21 15,4 2-6-15,4 2-5 16,0 3 1-16,0-7 1 15,-2-8 3-15,5-14-44 16,-2-14-45-16,3-15-125 16</inkml:trace>
  <inkml:trace contextRef="#ctx0" brushRef="#br0" timeOffset="136774.8979">11959 10620 1770 0,'5'-2'393'0,"12"-3"-296"16,9 4-41-16,15-2-47 16,0-1-33-16,4 7-97 15,-2-1-206-15</inkml:trace>
  <inkml:trace contextRef="#ctx0" brushRef="#br0" timeOffset="137086.0756">12469 10436 1004 0,'-6'-5'451'0,"-7"-5"-234"15,0 3-51-15,3 7-77 16,2 0-38-16,6 8-37 16,1-2-10-16,6 3-4 15,5 1-1-15,0-4-3 16,0 1-12-16,-3-5-29 15,-3-2-5-15,-5 0-4 0,-1 0 17 16,1 0 24-16,-14 3 11 16,-39 12 42-16,31-4 29 15,6 2 52-15,6 10 21 16,11 0 0-16,6-2-5 16,16 1-39-16,6-7-15 15,7-5-31-15,5-2-13 16,-2-8-75-16,2 0-190 15</inkml:trace>
  <inkml:trace contextRef="#ctx0" brushRef="#br0" timeOffset="137600.1262">13391 10544 1237 0,'2'-7'294'0,"5"-5"-137"15,-1-3-13-15,-3-4-32 16,1 1-19-16,-5-4 5 15,-4 1 5-15,-9 1-20 16,-7 4-13-16,-6 13-21 16,-5 4-8-16,-1 15-11 15,6 7-4-15,6 6-9 16,9 4-6-16,12 0 0 16,5-7 0-16,12-5 1 15,2-4 3-15,9-9-1 16,1-2-1-16,5-6-17 15,-5-6-40-15,-9-12-130 16</inkml:trace>
  <inkml:trace contextRef="#ctx0" brushRef="#br0" timeOffset="137722.7957">13307 10219 1624 0,'-3'-1'337'0,"-7"-4"-191"0,5 5-46 16,9 5-77-16,2 4-54 15,17 8-139-15</inkml:trace>
  <inkml:trace contextRef="#ctx0" brushRef="#br0" timeOffset="138181.1793">13551 10407 1462 0,'-2'0'252'0,"1"6"-42"15,3-4-53-15,-2-2-53 16,8 2-21-16,20 8-32 16,29 9-13-16,-29-13-20 15,0-6-4-15,-6-4-4 16,-3 0-1-16,-3-5-2 16,-5 2-1-16,-9 3-3 15,-2 2-3-15,-15 3 0 16,-7 1-3-16,-2 8 0 15,0 2 0-15,3 9 1 16,4 3-4-16,6 7 0 16,2 1 2-16,9-4-1 15,2-1 5-15,12-5 0 0,6-3 2 16,1-7 4 0,4-4-1-16,-2-12 3 0,1-6 0 15,5-7-2-15,-2-4-2 16,-3-3-4-16,-6-5-3 15,-3 0 1-15,-3 0 0 16,-5 5 2-16,-2 8 1 16,-5 11 22-16,-2 9 15 15,0 13 21-15,-1 7 10 16,3 8-19-16,3-4-17 16,0 5-22-16,3 0 2 0</inkml:trace>
  <inkml:trace contextRef="#ctx0" brushRef="#br0" timeOffset="139458.1117">1594 11540 1474 0,'2'-2'247'15,"3"2"-57"-15,-2 9-24 16,3 15-53-16,-4 11 0 16,3 11-31-16,-1 1-13 15,-4-6-25-15,0-7-14 16,1-20-12-16,4-8 1 15,1-17-2-15,4-9 0 0,7-13-8 16,-3-3-3-16,6-2-4 16,1 2 0-16,-5 12-2 15,2 7 2-15,-2 20 6 16,-4 9 9-16,-5 21 9 16,-6 5 0-16,-4 6-1 15,-3 3-17-15,6-7-63 16,6-4 41-16</inkml:trace>
  <inkml:trace contextRef="#ctx0" brushRef="#br0" timeOffset="139837.0962">2666 11387 1592 0,'-13'-15'337'15,"-15"-14"-118"-15,-2 6-13 16,-1 15-74-16,-1 10-29 0,3 19-50 15,3 7-20-15,10 11-26 16,10 6-6-16,12-6-1 16,14 5 2-16,14-11 0 15,3-7 3-15,10-9 3 16,-1-15 2-16,4-8 2 16,-8-10 0-16,-6-6-5 15,-8-2-12-15,-18-3-40 16,-1-2-34-16,-16 2-123 15</inkml:trace>
  <inkml:trace contextRef="#ctx0" brushRef="#br0" timeOffset="140071.9528">2628 11110 1587 0,'-4'0'341'0,"-4"7"-112"0,5 8-40 16,3 13-81-16,0 11-34 16,5 20-18-16,1 6 1 15,-1 12-19-15,2-1-2 16,-4-6-12-16,4-4-8 16,-2-11-31-16,2-4-44 15,1-10-108-15,1-5-44 16</inkml:trace>
  <inkml:trace contextRef="#ctx0" brushRef="#br0" timeOffset="140436.6405">2803 11793 1522 0,'-2'15'294'16,"-5"14"-35"-16,7 5-106 15,3 2-28-15,4-5-50 16,6 0-28-16,-3-11-32 16,1-5-5-16,-2-10 2 15,-2-7 6-15,-4-9-1 0,-3-3 1 16,-2-7-4-16,-3 1-4 15,-2-4-2-15,3-2-3 16,4 0-3-16,1-1-2 16,9 2 0-16,2 4-3 15,3 1 0-15,4 7-3 16,4 10-2-16,-1 2 0 16,5 6-60-16,4 5-34 15,1 2-357-15</inkml:trace>
  <inkml:trace contextRef="#ctx0" brushRef="#br0" timeOffset="140687.2545">2956 12089 1317 0,'10'1'270'0,"3"-1"-58"15,10 0-47-15,11-1-73 16,-4-2-26-16,6-1-33 16,-5 1-3-16,-6-7-97 15,0 5-80-15</inkml:trace>
  <inkml:trace contextRef="#ctx0" brushRef="#br0" timeOffset="140856.4558">2930 11947 1679 0,'9'0'364'0,"18"-3"-217"16,1-1-44-16,9 1-61 15,2-1-11-15,2 4-305 16</inkml:trace>
  <inkml:trace contextRef="#ctx0" brushRef="#br0" timeOffset="142212.688">3859 11622 1371 0,'-3'12'230'16,"-3"14"-75"-16,5 6-28 15,5 5-42-15,10 1-20 16,11-9-15-16,7-8 5 16,4-20 1-16,4-12-1 15,2-17-12-15,-6-10-10 16,-8-11-8-16,-9 2-3 15,-19-6-3-15,-7 4-1 0,-18 1-4 16,-11-2-3 0,-9 1-4-16,-2 6-2 0,-6 17-3 15,6 9-2-15,6 21-6 16,10 11-2-16,20 16-6 16,8 10 2-16,18 4 2 15,12 2 5-15,17-4-37 16,8-7-41-16,9-4-197 15</inkml:trace>
  <inkml:trace contextRef="#ctx0" brushRef="#br0" timeOffset="142463.0194">4435 11606 1243 0,'-2'8'335'16,"0"8"-71"-16,-17 10-51 15,0 5-36-15,-10 0-62 16,-2-2-31-16,3-10-43 15,2-7-10-15,8-13-20 16,0-9-3-16,6-12-8 0,8-4-12 16,7-9-10-16,10 1-2 15,9 3 4-15,3 3 6 16,3 16 7-16,1 10 2 16,3 21 7-16,-4 9 9 15,-4 15 8-15,0 2 0 16,-10 0 1-16,5-1-34 15</inkml:trace>
  <inkml:trace contextRef="#ctx0" brushRef="#br0" timeOffset="143032.1076">5399 11536 1425 0,'-15'-12'229'0,"-16"-11"-59"16,-2 5-18-16,3 13-49 16,4 5-23-16,7 13-43 15,7 5-15-15,12 4-16 16,8 3-3-16,16-3-3 15,6-4 0-15,5-7 2 0,0-3 1 16,-3-4 1-16,-9-2-1 16,-9-2-1-16,-2 0-6 15,-12-4-15-15,-4 1-5 16,-4 3-1-16,-12-1 5 16,-6 2 13-16,-1 4 3 15,2 3 1-15,4 1-1 16,8 1 2-16,11 3 2 15,8 2 15-15,5 1 7 0,12 3 6 16,-3-3 5 0,1-5-6-16,4 0-4 0,-1-8-3 15,3-4-6-15,-1-11-1 16,-4-5-2-16,-2-8-2 16,-3-4-1-16,-5 0-3 15,-2-3-1-15,-6 4 0 16,1 5 1-16,-5 5-1 15,1 6 3-15,-1 10 12 16,-3 3 4-16,4 13-1 16,0 9-2-16,4 3-12 15,1 5-10-15,-1-2-72 16,2-2-34-16</inkml:trace>
  <inkml:trace contextRef="#ctx0" brushRef="#br0" timeOffset="143214.4675">5535 11273 1463 0,'-6'-5'284'0,"-4"-4"67"15,8 7-286-15,0 0-26 0,6 4-95 16,-4-2 118-16</inkml:trace>
  <inkml:trace contextRef="#ctx0" brushRef="#br0" timeOffset="143409.0007">5697 11514 1687 0,'10'12'403'0,"10"21"-169"16,5-3-48-16,-3-5-82 15,1 0-34-15,1-11-43 16,-1-2-8-16,-1-10-9 16,-5-7-2-16,-4-7-41 15,-5-7-32-15,0-1-77 16,3 1-55-16</inkml:trace>
  <inkml:trace contextRef="#ctx0" brushRef="#br0" timeOffset="143814.3743">6203 11587 1494 0,'-9'21'295'0,"-10"13"-28"16,-4-3-124-16,5-1-37 16,-4-13-67-16,4-5-16 15,8-12-47-15,1-7-31 0,6-12-59 16,3-4-10-16,6-6 30 15,6 1 23-15,6 1 49 16,4 5 20-16,-5 13 24 16,6 5 19-16,1 11 35 15,-1 9 10-15,9 8 21 16,-7 4-7-16,5 3-19 16,-9-1-14-16,-3-6-27 15,1-5-7-15,-3-12-12 16,5-6-6-16,-3-9-4 15,-2-9 0-15,-5-6-5 16,-1-3-3-16,-5-1-7 16,-2-1-9-16,-3 4-1 15,1 7-3-15,2 12 5 16,0 7 7-16,-1 16 6 0,-4 5 2 16,2 9 4-16,0 5 9 15,13-1 204-15</inkml:trace>
  <inkml:trace contextRef="#ctx0" brushRef="#br0" timeOffset="144219.4021">7183 11465 1443 0,'-1'-4'248'0,"-1"0"-43"15,2 11-16-15,6 24-40 16,3 8-38-16,8 25-33 0,0 3-7 16,-1 15-14-16,0 6-7 15,-7-8-15-15,-1-5-9 16,-2-21-51-16,-1-19-42 15,-5-16 168-15</inkml:trace>
  <inkml:trace contextRef="#ctx0" brushRef="#br0" timeOffset="144370.9957">7224 11669 1540 0,'15'0'270'16,"11"4"-93"-16,8 2-124 15,3-1-22-15,-1 2-26 16,-6-2-36-16,-4-4-293 16</inkml:trace>
  <inkml:trace contextRef="#ctx0" brushRef="#br0" timeOffset="144634.2907">7510 11547 1359 0,'2'-6'290'16,"1"1"-16"-16,4 8-59 15,-2 6-32-15,-1 12-80 16,-3-1-24-16,-1 2-38 16,-2-2-13-16,2-6-11 15,1-6-5-15,3-11-11 0,2-6-8 16,5-8-11-16,2-3-1 16,7 0 5-16,-1 0 6 15,-3 8 4-15,0 1 0 16,0 9-1-16,4 6 1 15,-4 11 2-15,-4 4 2 16,-4 8 1-16,-3 0 3 16,0-4-52-16,3 3-40 0</inkml:trace>
  <inkml:trace contextRef="#ctx0" brushRef="#br0" timeOffset="144979.1323">7976 11607 998 0,'-2'-11'429'16,"-3"-7"-260"-16,-4 0-24 15,-3 4-1-15,0 9-19 16,-3 5-16-16,4 8-34 16,4 3-19-16,4 7-31 15,7 5-7-15,11 2-12 16,5-2-2-16,10-5 0 15,2-4 0-15,3-8 2 16,-1-4 1-16,-12-7 4 16,-2-5 1-16,-12-7 3 0,-7-4 0 15,-8-2-1-15,-7-3 0 16,-16-9 6-16,-3-7 2 16,-6-15-1-16,0-9-1 15,12 4-12-15,10 4-6 16,17 19-6-16,9 10-4 15,12 14-8-15,6 10-31 0</inkml:trace>
  <inkml:trace contextRef="#ctx0" brushRef="#br0" timeOffset="145821.507">8469 11460 861 0,'-10'-4'480'0,"-12"-4"-285"16,-2 8-59-16,-3 0-3 15,2 7-24-15,4 0-26 16,9 3-51-16,6 5-10 0,7 4-19 16,9-1 0-16,5-3-1 15,4-3 0-15,6-8 1 16,-1 3 0-16,0-5 3 16,-4-3 0-16,-8-1-2 15,-5-6-4-15,-10 2-6 16,-6 3-1-16,-8 3 1 15,-3 0 4-15,-4 2 4 16,2 5 2-16,9 1 3 16,3 6 2-16,13 3 9 15,4-2 10-15,9 2 20 16,3 0 4-16,4-8-3 16,5-1-9-16,0-7-19 15,2-4-4-15,-2-6-6 16,-5 0 0-16,-8-7-1 0,-1 1-1 15,-5-3-3-15,2 0-1 16,-3 1-1-16,-3 2 0 16,-1 5-2-16,-3 2-2 15,0 9-3-15,4 2 0 16,1 6-1-16,2 3 2 16,2 5-2-16,-3-1 1 15,1 3 2-15,1-4 1 0,-1-4 6 16,0 0 2-1,-2-8 4-15,0-3 1 0,-2-7-3 16,-1-5 0-16,0-2-4 16,1-2-1-16,1-2-2 15,1 0-5-15,3-5-58 16,0 0-29-16,-1-5-55 16,1 3-7-16,-3 6 40 15,-3 4 20-15,-2 16-125 16</inkml:trace>
  <inkml:trace contextRef="#ctx0" brushRef="#br0" timeOffset="146095.7744">8974 11428 1471 0,'0'7'291'0,"-2"3"3"16,0 10-135-16,-1 10-42 0,3 3-58 15,4 3-17-15,3-3-18 16,0-8-33-16,5-4-84 15</inkml:trace>
  <inkml:trace contextRef="#ctx0" brushRef="#br0" timeOffset="146272.2997">9162 11460 1489 0,'1'0'298'0,"4"3"-2"15,1 8-77-15,5 15-115 16,1 0-30-16,-3 3-38 16,0-3-11-16,-4-5-34 15,-1 0-55-15,2-3-176 16</inkml:trace>
  <inkml:trace contextRef="#ctx0" brushRef="#br0" timeOffset="146506.1949">9402 11477 1391 0,'-9'2'265'0,"-6"4"-4"15,-6 3-124-15,0 1-32 16,1 1-46-16,0-2-14 16,5 0-26-16,8 4-5 0,12 0 11 15,4-3 8-15,14 2 8 16,0-1-1-16,7-1-13 15,-1 1-9-15,-3-3-32 16,2-2-33-16,-5-3-102 16,-1-2-89-16</inkml:trace>
  <inkml:trace contextRef="#ctx0" brushRef="#br0" timeOffset="146775.2897">9559 11511 1374 0,'3'-3'259'0,"4"3"-1"16,-2 0-8-16,6 15-51 15,-6 3-29-15,-2 3-64 16,-1 4-26-16,0-5-41 16,1-3-13-16,3-6-17 15,3-5-2-15,3-13-31 16,2-7-15-16,4-7-19 16,2-2-6-16,7 3 24 0,0 2 14 15,-3 5 14-15,3 5 6 16,-8 12 3-16,-3 4 3 15,-4 10 10-15,-8 4 4 16,2 3 2-16,2 2 0 16,-1-1-2-16,-1-3-26 15,-5-8-81-15,0-4-233 16</inkml:trace>
  <inkml:trace contextRef="#ctx0" brushRef="#br0" timeOffset="146913.918">9752 11236 1679 0,'2'0'404'0,"-2"8"-147"15,1 7-120-15,0 15-93 16,-1 4 347-16</inkml:trace>
  <inkml:trace contextRef="#ctx0" brushRef="#br0" timeOffset="147496.6676">10358 11460 1615 0,'1'-5'363'0,"5"-1"-123"15,-3 2-121-15,-2 2-44 16,4 2-51-16,-5 0-52 16</inkml:trace>
  <inkml:trace contextRef="#ctx0" brushRef="#br0" timeOffset="147645.5202">10376 11623 1606 0,'-4'-3'382'0,"-8"0"-77"16,5 1-120-16,5 4-104 15,2 2-51-15</inkml:trace>
  <inkml:trace contextRef="#ctx0" brushRef="#br0" timeOffset="148097.5146">10788 11457 1589 0,'5'9'339'15,"5"14"-75"-15,4 12-66 16,7 13-50-16,1 8-14 0,4 6-45 16,-6 3-24-16,-7 4-34 15,-8-2-1-15,-10-13-21 16,-8-11-8-16,2-27-17 16,-4-14-18-16,2-22-35 15,9-11-13-15,1-19-9 16,8-7 8-16,10-4 31 15,2 0 14-15,9 7 19 16,1 5 9-16,1 9 12 16,0 5 7-16,-1 11 11 15,-3 3 7-15,-3 11 7 16,-3 4 0-16,-8 10-8 16,-2 3-5-16,0 9-8 15,-1 3-1-15,-1 4-4 16,0 5 1-16,-1-3-20 15,3 1-24-15</inkml:trace>
  <inkml:trace contextRef="#ctx0" brushRef="#br0" timeOffset="148392.3973">11526 11522 1607 0,'-7'9'329'16,"-13"11"-150"-16,-3 0-23 0,-5 3-78 16,-1-1-19-16,2-6-36 15,3-3-8-15,4-12-5 16,-1-3-1-16,9-8-3 16,-3-3-2-16,10-2-6 15,6-2-1-15,6 0-3 16,14 4-1-16,5 5 4 15,4 4 3-15,4 9 3 16,-4 6 2-16,-6 12 2 16,0 8-2-16,-2 2-2 15,-1 0 25-15</inkml:trace>
  <inkml:trace contextRef="#ctx0" brushRef="#br0" timeOffset="148917.5708">11738 11508 1473 0,'12'3'228'16,"13"3"-111"-1,2 2-45-15,0-3-29 0,-2-3-27 16,3-2-3-16,-6 0-5 16,-4-1-2-16,-6 1-15 15,-9-2-16-15,-9-3-19 16,-6 3-1-16,-8 2 14 16,-3 0 16-16,0 8 27 15,1 0 14-15,5 6 25 16,2 0 17-16,7 3 16 15,3 2 7-15,5 1 2 16,8 4-3-16,7-4-26 16,5-3-12-16,6-10-15 15,3-5-15-15,1-9-5 16,-1-5-2-16,2-3-5 16,-9-7-5-16,0 1-8 15,-4-1-4-15,-6 1-2 16,-1 5 1-16,-6 6 0 15,-2 4 2-15,0 11 0 0,-2 3 2 16,1 3 1-16,2 7 2 16,0 0 1-16,4 3 0 15,0 1-1-15,-3-3-40 16,0-2-80-16,-5-5-38 16</inkml:trace>
  <inkml:trace contextRef="#ctx0" brushRef="#br0" timeOffset="149069.1684">11999 11232 1773 0,'-1'0'421'0,"2"11"-272"16,4 6-60-16,3 12-60 15,0 8 368-15</inkml:trace>
  <inkml:trace contextRef="#ctx0" brushRef="#br0" timeOffset="150054.3856">12995 11536 1261 0,'0'-10'283'0,"-6"-8"-113"0,-5-1 13 16,-13 8-27-16,-8-4-15 15,-2 5-33-15,-3 5-31 16,10 6-44-16,7 12-12 15,9 5-11-15,2 5-2 16,9 2 4-16,5 0 0 16,10-1 2-16,4-8 1 15,8-3-2-15,0-8 2 16,0-5-1-16,-1-4-1 0,-4-6-59 16,-4-2-53-16</inkml:trace>
  <inkml:trace contextRef="#ctx0" brushRef="#br0" timeOffset="150210.9658">12847 11244 1421 0,'-4'-5'259'0,"-3"-5"-23"16,0 4-45-16,9 7-89 15,0 5-41-15,11 9-43 16,4 1-27-16,6 6-106 15</inkml:trace>
  <inkml:trace contextRef="#ctx0" brushRef="#br0" timeOffset="150527.1208">13216 11400 1466 0,'-8'0'234'16,"-6"0"-73"-16,-5 4-9 0,-3 7-63 15,3 4-15-15,3 4-43 16,2 2-17-16,7 4-11 16,7-3-2-16,13 5-1 15,4-2 0-15,7-10 1 16,1-3 3-16,0-9 2 15,-6-3-1-15,-7-5 5 16,-4 4 2-16,-10-6-1 16,-4 2 1-16,-8 1-5 15,-1 1-7-15,-1 1-90 16</inkml:trace>
  <inkml:trace contextRef="#ctx0" brushRef="#br0" timeOffset="151029.0251">13553 11382 1500 0,'-9'-7'250'15,"-9"-4"-104"-15,0 4-29 16,5 7-75-16,3 1-21 15,8 9-19-15,3 0-2 0,5 2-3 16,3 2 2-16,0-2 0 16,1 0 1-16,0-4-1 15,-3-2-6-15,-4 0-10 16,-3-3-3-16,-5 1-8 16,-6-1 4-16,-5 2 9 15,-2 1 5-15,-1 4 8 16,3 3 2-16,8 2 16 15,2-1 3-15,11 2 6 16,3 0 2-16,9-3-8 16,9 0-3-16,2-7-2 15,4-6-1-15,0-7-4 16,-8-9 0-16,4-2-1 16,-2-3-2-16,-2-1 12 15,6 6 16-15,-2 8 12 16,2 5 11-16,0 12 7 15,-5 6-4-15,-6 3 21 16,-9 3 16-16,-11 1 5 16,-8-4-8-16,-8 1-30 0,-4-9-21 15,-2-7-45-15,4-3 30 16</inkml:trace>
  <inkml:trace contextRef="#ctx0" brushRef="#br0" timeOffset="151960.8956">1825 12750 1201 0,'-12'0'305'0,"-17"2"-149"16,-1 2-1-16,-7 8-27 15,6 2-30-15,11 5-40 16,6 3-11-16,20 5-16 16,8 1-3-16,14-2-6 0,10 2-3 15,4-12-6-15,6-8 1 16,-7-12 1-16,-5-8 6 15,-15-7 22-15,-9-4 4 16,-17-6 6-16,-12-5-4 16,-9-3-18-16,-4-6-8 15,1-7-8-15,1-1-7 16,12-8-8-16,7 1-10 16,16 2-48-16,13 4-19 0,13 12-31 15,6 10-18-15,6 21-46 16,-4 9-45-16</inkml:trace>
  <inkml:trace contextRef="#ctx0" brushRef="#br0" timeOffset="152250.4372">2020 12706 1483 0,'0'4'269'16,"1"4"-45"-16,10 10-109 15,-2 6 8-15,11 8-37 16,-4 1-19-16,2-4-4 16,1-3-29-16,1-11-9 0,2-8 5 15,1-13 23-15,0-7 11 16,-3-7-5-16,-3-4-7 15,-5 0-28-15,-4-1-6 16,-6 3-57-16,-1 4-62 16,-2 1-18-16</inkml:trace>
  <inkml:trace contextRef="#ctx0" brushRef="#br0" timeOffset="152470.3915">2351 12712 1298 0,'6'15'310'15,"5"10"3"-15,2 8-143 16,2 4-17-16,-1-2-47 16,2-1-23-16,-2-11-36 15,5-4-14-15,-1-16-10 16,-4-7 1-16,3-12-1 16,-2-10-2-16,1-10-7 15,1 3-3-15,1-3-4 16,-5 5 4-16,4 12-85 15,-5 2-47-15</inkml:trace>
  <inkml:trace contextRef="#ctx0" brushRef="#br0" timeOffset="152760.8065">3025 12783 1562 0,'-2'8'318'15,"-8"12"-83"-15,-8-1-35 16,-11-1-85-16,-3 0-31 16,2-5-44-16,3-4-11 15,6-9-13-15,0-5-5 0,2-9-4 16,4 1-3-16,4-9-4 16,7 0-3-16,8 2-4 15,7-2-1-15,7 10-1 16,7 1 1-16,7 11 10 15,1 7 6-15,-1 14 8 16,-4 8 3-16,-7 10-4 16,-4 1 9-16,-1-3 145 15</inkml:trace>
  <inkml:trace contextRef="#ctx0" brushRef="#br0" timeOffset="153193.9235">3200 12662 1446 0,'1'0'239'0,"2"8"-40"16,3 9-3-16,3 25-49 16,-2 10-7-16,6 16-37 15,-2 1-18-15,-3 0-28 16,3-2-14-16,-10-11-23 16,-1-5-18-16,0-16-61 15,0-10-38-15,0-15-113 16</inkml:trace>
  <inkml:trace contextRef="#ctx0" brushRef="#br0" timeOffset="153341.4903">3274 12871 1549 0,'12'3'232'15,"15"4"-174"-15,7 2-23 16,11-1-32-16,2 2-47 15</inkml:trace>
  <inkml:trace contextRef="#ctx0" brushRef="#br0" timeOffset="153504.0617">3595 12713 1317 0,'-3'-3'294'15,"-7"0"-22"-15,7 6-102 16,-3 9-26-16,5 8-60 15,1 5-26-15,0 4-33 16,3-3-3-16,1 2-84 16,4-6-21-16</inkml:trace>
  <inkml:trace contextRef="#ctx0" brushRef="#br0" timeOffset="153869.0197">3792 12725 1468 0,'5'-1'280'0,"4"1"1"0,1 6-93 15,0 7-80-15,-5 7-21 16,-5 6-36-16,-4 0-9 16,-2 5-21-16,-1-6-12 15,2-9-37-15,3-5-19 16,1-11-48-16,3-5-18 15,6-12-10-15,7-2 12 16,4-10 20-16,3 0 9 0,-3 1 35 16,-3 3 18-16,-1 6 17 15,-5 2 25-15,-7 10 41 16,-2 7 31-16,-11 9 41 16,-2 3 2-16,0 4-12 15,2 0-21-15,10 3-44 16,7-1-20-16,11 0-23 15,-1-2-4-15,13-1-15 16,-6-3-29-16,4-1-136 16</inkml:trace>
  <inkml:trace contextRef="#ctx0" brushRef="#br0" timeOffset="154242.1671">4349 12650 1531 0,'-13'-4'255'16,"-14"-7"-104"-16,0 5-32 15,10 7-46-15,3 3-14 16,12 6-43-16,3-2-11 16,10 3-5-16,4 1 0 15,5-4 0-15,1 0 2 16,-3-4-11-16,-2-1-14 0,-7-2-48 15,-4-1-25-15,-10 1-68 16,-5-1 14-16,-7 2 47 16,-5 2 36-16,-2 0 103 15,-1 4 36-15,11 3 73 16,5 2 35-16,8 1-14 16,8 4-1-16,6 1-61 15,4 0-22-15,7-1-42 16,2 0-14-16,-3-10-15 15,1-6 2-15,-6-9-36 16,3-6-40-16,-3-7 16 16</inkml:trace>
  <inkml:trace contextRef="#ctx0" brushRef="#br0" timeOffset="154359.8534">4340 12497 1328 0,'-4'-1'198'0,"0"0"-150"0,3 1-63 16</inkml:trace>
  <inkml:trace contextRef="#ctx0" brushRef="#br0" timeOffset="154507.4603">4540 12655 1271 0,'16'13'324'15,"17"17"-12"-15,-3-1-31 16,-11 2-74-16,-8 0-41 0,-6-1-67 15,-6 1-6-15,-7-9-46 16,0-6-7-16,-8-15-75 16,-4-9-2-16</inkml:trace>
  <inkml:trace contextRef="#ctx0" brushRef="#br0" timeOffset="155037.0754">5354 12559 1443 0,'0'0'224'16,"11"7"-44"-16,8 12-11 15,15 16-47-15,4 16 23 16,6 17-41-16,-8 6-12 16,-9 4-30-16,-7-4-11 15,-20-10-6-15,-9-10-15 16,-11-15-28-16,-2-4-17 16,-9-19-27-16,-2-9-13 0,2-15 15 15,0-12-9-15,9-15 5 16,6-3 10-16,17-15 0 15,5-3 21-15,17-3 10 16,5-1 0-16,7 12 3 16,9 7 0-16,-2 15 2 15,-2 8 7-15,-3 10-60 16,-7 3-51-16</inkml:trace>
  <inkml:trace contextRef="#ctx0" brushRef="#br0" timeOffset="155335.1152">5743 12747 959 0,'6'5'461'0,"11"3"-248"16,5 1-38-16,5-5-38 15,3-1-29-15,0-3-33 16,-1-5-9-16,-6-5-30 0,-1-3-7 16,-8-4-16-16,-3-4-2 15,-11 1-5-15,-9-1-2 16,-9 1-5-16,-9 5-2 15,-6 4 0-15,-2 6-1 16,-3 5 1-16,6 7-1 16,11 13-3-16,6 2 1 15,12 14 6-15,3 1 6 16,4 9 6-16,10 4 1 0,2 1-3 16,3 1-2-16,2-10-1 15,-10-9-2-15,2-13-71 16,-1-6-58-16</inkml:trace>
  <inkml:trace contextRef="#ctx0" brushRef="#br0" timeOffset="155625.6046">6353 12624 1509 0,'-5'14'274'0,"-10"16"-68"15,-8 1-43-15,-8 1-68 16,-1-3-31-16,4-7-36 16,0-4-10-16,5-13-10 15,1-5-4-15,4-12-10 0,5-5-4 16,10-5-8 0,3-2-2-16,12 0 3 0,8 0 3 15,-2 9 4-15,5 6 4 16,2 12 3-16,-3 11 3 15,8 11 1-15,-4 4 3 16,-6 7 4-16,-4-1-8 16,-2-5-361-16</inkml:trace>
  <inkml:trace contextRef="#ctx0" brushRef="#br0" timeOffset="155828.5776">6539 12561 1618 0,'-1'2'377'0,"-3"12"-115"16,2 8-58-16,4 20-111 15,1 8-10-15,3 14-19 16,1 6-4-16,2 6-12 16,-2-6-11-16,3-11-36 15,1-9-30-15,-3-22-55 16,-1-8-40-16</inkml:trace>
  <inkml:trace contextRef="#ctx0" brushRef="#br0" timeOffset="155955.2135">6621 12819 1634 0,'8'-4'382'0,"3"-5"-120"15,6 3-168-15,6 1-48 16,7 5-22-16</inkml:trace>
  <inkml:trace contextRef="#ctx0" brushRef="#br0" timeOffset="156327.7709">6793 12502 1631 0,'0'4'342'0,"1"14"-155"16,7 13-22-16,7 23-58 0,1 8 3 15,-2 14-20-15,-3 4-14 16,-6-8-25-16,-2-7-16 16,1-17-32-16,-1-12-21 15,-7-19-63-15,2-5-42 16,2-12-108-16</inkml:trace>
  <inkml:trace contextRef="#ctx0" brushRef="#br0" timeOffset="156465.1111">6913 12776 1561 0,'7'0'274'15,"7"-1"-111"-15,10 1-125 16,7 0-21-16,8-1-39 15</inkml:trace>
  <inkml:trace contextRef="#ctx0" brushRef="#br0" timeOffset="156802.8366">7376 12595 1428 0,'-15'-2'250'15,"-9"-2"-45"-15,1 5-79 16,2 3-36-16,9 1-41 0,5 1-16 16,6 0-19-16,4 1-5 15,14 5-6-15,-3-7-2 16,2 0 3-16,2-3-1 16,-14-3 0-16,5 1-3 15,-4 0-17-15,-6 0-7 16,-6 4-4-16,-5 3 6 15,-7 2 13-15,0 3 9 0,6 6 17 16,-2-2 5-16,13 4 12 16,7-1 4-1,10 0-4-15,1-3-4 0,6-2-10 16,-1-3-3-16,-5-11-36 16,1 0-31-16</inkml:trace>
  <inkml:trace contextRef="#ctx0" brushRef="#br0" timeOffset="156939.6212">7320 12413 1562 0,'-8'0'259'0,"-8"0"-158"16,6 5-42-16,6 4-125 15,4 1-218-15</inkml:trace>
  <inkml:trace contextRef="#ctx0" brushRef="#br0" timeOffset="157094.2174">7454 12595 1383 0,'11'9'289'15,"16"14"29"-15,1 3-75 16,-1 3-117-16,-5-2-32 16,-11 1-38-16,-9-2 2 15,-12-4 2-15,-3-3-12 16,-9-10-44-16,0-8-41 0,-2-10 369 15</inkml:trace>
  <inkml:trace contextRef="#ctx0" brushRef="#br0" timeOffset="157841.2811">8381 12441 1415 0,'-5'-2'221'0,"-10"2"-87"16,1 4-17-1,-5 5-38-15,2 5-21 0,5 7-18 16,7 3-12-16,12 0-21 16,7 2-5-16,10-8 1 15,3-5-1-15,5-5 2 16,-5-5 0-16,-2-3-1 16,-7 0-5-16,-12-3-22 15,-6-1-11-15,-9 4-5 16,-10 0 6-16,-4 6 18 15,-2 2 11-15,-2-1 5 16,2 6 2-16,4 1 16 16,3 0 9-16,13 5 13 15,6-1 2-15,12-3-6 16,2 2-6-16,3-7-10 16,3-2-3-16,0-6-6 0,3-2 1 15,-2-8-2-15,0-2-1 16,-1-7-3-16,-2-2-2 15,1-5-4-15,-4-3-1 16,-2 2 1-16,-4-2 0 16,-5 6 2-16,-3 6-1 15,-2 10 4-15,-4 5 17 16,-2 13 15-16,2 6 6 16,2 8 2-16,2 6-16 15,6 3-13-15,2 0-5 0,1-7-13 16,5-3-41-16,4-9-137 15</inkml:trace>
  <inkml:trace contextRef="#ctx0" brushRef="#br0" timeOffset="158145.4751">8897 12517 1410 0,'-7'-8'240'0,"-11"-5"-50"16,0 9-28-16,6 11-52 16,-8 8-10-16,6 10-27 15,4 1-14-15,6 4-21 16,9 2-13-16,11 2-13 0,-2-8-1 16,4-7-3-16,3-5 1 15,-7-11 2-15,2-4 2 16,-16-6 0-16,-4-3-3 15,-9-2-7-15,-3 5-3 16,-5-1-13-16,-2 3-19 16,6 2-90-16,-2-2 9 15</inkml:trace>
  <inkml:trace contextRef="#ctx0" brushRef="#br0" timeOffset="158510.4963">9163 12505 1464 0,'-5'-3'275'16,"-7"-2"-35"-16,-4 5-74 16,0 5-24-16,1 4-72 15,3-1-27-15,11 5-29 16,1-2-10-16,10 2-3 15,7 0-1-15,3-4 0 16,3-1 1-16,0-8-11 16,-2-1-11-16,-5 0-34 15,-6-5-20-15,-10 5-35 16,-5-3 2-16,-10 4 27 16,-1 5 18-16,-10 1 48 15,3 6 26-15,4 1 29 0,5 4 3 16,9 5 7-16,5-1-5 15,12 1-15-15,3-3 1 16,10-4-9-16,1-4-21 16,0-5-65-16,-5-6-105 15</inkml:trace>
  <inkml:trace contextRef="#ctx0" brushRef="#br0" timeOffset="158646.1294">9197 12241 1623 0,'-6'-6'361'0,"-6"-1"-157"16,2 5-82-16,9 10-89 15,1 7-451-15</inkml:trace>
  <inkml:trace contextRef="#ctx0" brushRef="#br0" timeOffset="159263.5121">9457 12662 1372 0,'1'2'254'16,"-1"1"-37"-16,12 0-77 15,6 3-40-15,6-2-33 16,3 0-15-16,4-4-26 15,-3-5-5-15,-2-4-8 16,-1-1-2-16,-9-4-1 16,-7-5-3-16,-10 4 0 15,-9-1-2-15,-12 0-3 0,-4 2-1 16,0 6-1-16,-2 8-3 16,6 9-1-16,3 5-1 15,2 16 7-15,5 8 8 16,5 14 23-16,2 10 11 15,8 9 7-15,1-3-2 0,5-8-19 16,2-8-7 0,-1-22-9-16,4-5-24 0,-3-17 380 15</inkml:trace>
  <inkml:trace contextRef="#ctx0" brushRef="#br0" timeOffset="159485.9159">9763 12510 1685 0,'-2'7'376'0,"-1"9"-187"16,2 3-69-16,15 24-52 16,1 1-3-16,10 11-7 15,3 7-6-15,-4 2-19 16,3-1-7-16,-8-9-50 15,0-9-34-15,-9-17-66 16,-1-11-23-16</inkml:trace>
  <inkml:trace contextRef="#ctx0" brushRef="#br0" timeOffset="159680.5639">10057 12581 1466 0,'-13'5'297'15,"-18"9"15"-15,-2 9-61 16,-5 12-108-16,-5 5-40 0,5 14-26 16,0 2-19-16,1 8-23 15,6-3-8-15,12-14-35 16,3-7-32-16,17-16-90 16,9-8-37-16</inkml:trace>
  <inkml:trace contextRef="#ctx0" brushRef="#br0" timeOffset="159962.8086">10260 12600 1457 0,'-12'-8'262'15,"1"-4"-40"-15,-4 5-72 0,-4 3-30 16,8 8-38-16,-8 5-19 16,2 9-13-16,7 2-9 15,8 5-9-15,8-3-6 16,11-4-8-16,3-1-4 16,11-11-4-16,-3-6 0 15,0-7-10-15,-4-4-30 16,-8-8-100-16,3 2-72 15</inkml:trace>
  <inkml:trace contextRef="#ctx0" brushRef="#br0" timeOffset="160180.2325">10408 12567 1565 0,'5'11'302'0,"2"6"-113"16,0-2-18-16,4 4-77 15,2-2-12-15,1 1-28 16,2-4-13-16,0-9-10 16,-3-6-2-16,0-17 1 15,0 0-3-15,1-3-9 16,1 0-6-16,-3 2-15 16,-2 6-34-16,-5-1 383 15</inkml:trace>
  <inkml:trace contextRef="#ctx0" brushRef="#br0" timeOffset="160565.4423">10671 12510 1184 0,'1'-1'338'15,"4"-3"-125"-15,10 4-89 16,8 4-9-16,7-4-49 16,0 0-22-16,-1-4-24 15,-4 1-5-15,-1 3-8 16,-2-1 0-16,-7-3-2 16,-3-1 0-16,-10 0-3 15,-2 1-2-15,-4 4 0 16,2 0-1-16,1 0 5 15,-11 7 12-15,-31 29 14 16,33-20 11-16,-1 0 14 16,3 1-3-16,5 2-10 15,-1 1-9-15,12-1-20 16,1 0-5-16,5-6-4 16,8-1-21-16,0-9-95 15,8-4-56-15,4-8-238 0</inkml:trace>
  <inkml:trace contextRef="#ctx0" brushRef="#br0" timeOffset="160965.7993">11202 12546 1140 0,'4'1'397'0,"5"3"-115"15,-10 8-37-15,-1 4-23 16,-12 5-68-16,-7-1-45 16,-6-1-41-16,-3-3-19 15,0-6-25-15,3-6-9 0,9-6-5 16,-1-8-3-16,8-7-11 15,3 0-7-15,8-4-9 16,6 0-4-16,10 3 3 16,3 3 2-16,5 10 5 15,1 5 4-15,-3 12 5 16,1 6 1-16,-1 5 5 16,1 1 6-16,0-3 6 15,0-2 2-15,-3-8-1 16,0-2 1-16,1-9-4 15,-5-7-2-15,0-5 0 16,-3-8-4-16,2 1-4 16,-1-4-3-16,2 2-13 15,0 1-2-15,-3 6-1 16,0 9 1-16,-6 10 19 16,-1 8 7-16,-1 12 15 0,-1 3 5 15,4 2-4-15,-2-2-4 16,2-10-17-16,3-2-28 15</inkml:trace>
  <inkml:trace contextRef="#ctx0" brushRef="#br0" timeOffset="162912.9381">12452 12457 1391 0,'-5'11'219'0,"-11"15"-81"0,-7 4-46 16,-5 2-3-16,-3-4-35 15,1-9-25-15,1-6-6 16,4-21-12-16,4-6-1 16,5-13-7-16,5 0-3 15,9-3-7-15,5-3-1 16,11 5 1-16,2 1 2 0,13 18 7 15,0 9 4-15,4 18 2 16,0 15 3-16,-8 7-3 16,-2 0-2-16,-7-3-2 15,-2-10-12-15,-1-13-85 16,3-6-96-16</inkml:trace>
  <inkml:trace contextRef="#ctx0" brushRef="#br0" timeOffset="163181.1906">12708 12502 917 0,'5'14'465'15,"4"6"-273"-15,-5 1-77 16,-1 1 5-16,-6-8-17 16,-4-4-6-16,0-10-32 15,-5-6-16-15,10-7-24 16,2-8-9-16,8-5-10 0,9 2-3 15,-2-2-1-15,6 5 3 16,1 6 9-16,0 6 0 16,3 16 3-16,-5 7 2 15,-5 9 1-15,-5 3-1 16,-9 6 0-16,3-1-5 16,-3-2-40-16,4-6-41 15</inkml:trace>
  <inkml:trace contextRef="#ctx0" brushRef="#br0" timeOffset="163443.4879">13129 12519 1336 0,'-2'-10'242'0,"-4"-4"-72"16,-5-1 8-16,-9 6-33 15,0 6-8-15,0 8-44 16,2 6-20-16,6 6-22 16,5 6-6-16,8-1-9 15,6 3-9-15,10-2-11 16,2-5-6-16,8-1-2 16,-3-11-4-16,1-1-37 15,-2-1-35-15,-8-10-21 0</inkml:trace>
  <inkml:trace contextRef="#ctx0" brushRef="#br0" timeOffset="163561.1752">13140 12333 1466 0,'-5'-8'283'16,"-5"-7"-32"-16,-1 4-55 16,9 11-122-16,2 3-42 0,7 8-99 15</inkml:trace>
  <inkml:trace contextRef="#ctx0" brushRef="#br0" timeOffset="164205.241">13475 12492 1494 0,'9'2'218'15,"13"2"-137"-15,6 0-24 16,8-7-16-16,-2-1-22 15,0-5-12-15,-7-3-7 16,-13-2-43-16,-1 4-11 16,-14 5-6-16,-6 2 6 15,-9 7 32-15,-7 8 15 16,-3 6 31-16,3 4 18 16,9 5 27-16,5 0 18 0,11-2-2 15,8-1-11 1,2-7-22-16,7-4-2 0,5-5-17 15,0-6-5-15,0-8-5 16,-5-5-4-16,-5-5-8 16,-2-4-3-16,0 3-7 15,2 2 0-15,-5 7-2 16,1 4-3-16,-2 8-1 16,3 6 2-16,-2 7 2 15,-3 0 2-15,-3 0 3 16,-1-1 1-16,2-8 0 15,-1 0 2-15,5-5 0 16,1-8 1-16,1-8-4 16,4-3-2-16,0-14-2 15,3 6 0-15,2 0-1 16,0 1 4-16,-1 15 45 0,-2 5 17 16,-5 18 33-16,-1 8 9 15,-5 12-41-15,-2-1-13 16,2 6-457-16</inkml:trace>
  <inkml:trace contextRef="#ctx0" brushRef="#br0" timeOffset="165068.5841">1682 13595 1660 0,'3'13'350'0,"-2"26"-187"16,-1 8-4-16,4 23-39 15,-4 2-19-15,6 3-43 16,1-2-13-16,-3-15-33 16,1 0-24-16,2-19-69 15,-3-9-40-15,0-14-149 16</inkml:trace>
  <inkml:trace contextRef="#ctx0" brushRef="#br0" timeOffset="165244.1149">1749 13834 1645 0,'12'0'320'16,"13"4"-229"-16,4-2-30 15,4-2-32-15,4-1-10 0,4-8-64 16,-8-4 2-16</inkml:trace>
  <inkml:trace contextRef="#ctx0" brushRef="#br0" timeOffset="165395.7095">1996 13656 1227 0,'1'4'324'0,"-1"9"-78"15,4 7-42-15,2 5-101 16,-2 1-13-16,5 2-47 16,5 0-12-16,-4-5-72 15,3-4-352-15</inkml:trace>
  <inkml:trace contextRef="#ctx0" brushRef="#br0" timeOffset="165707.3413">2474 13718 1621 0,'-1'9'360'16,"-2"10"-137"-16,-6 4-41 16,-12-3-86-16,0 0-28 15,-8-4-34-15,2-5-10 16,1-11-9-16,0-5-4 15,3-10-8-15,1-6-2 0,6-2-6 16,4 2-3-16,12 2-2 16,4 0-1-16,9 3 2 15,5 4 3-15,2 9 8 16,6 3 3-16,3 16 7 16,-1 7 1-16,2 11-2 15,-4 6 0-15,-9-1-5 16,0 1 343-16</inkml:trace>
  <inkml:trace contextRef="#ctx0" brushRef="#br0" timeOffset="166680.1785">3386 13661 1572 0,'-2'10'273'0,"0"14"-147"16,-1 5-33-16,1 5-28 15,2 4-12-15,0-8-27 16,4-4-8-16,-1-15-10 16,-3-5-15-16,0-14-56 15,0-8-24-15,0-16-25 0,1-5 9 16,8-6 47-16,5 5 25 15,4 7 31-15,3 4 15 16,6 15 35-16,2 9 20 16,-2 15 25-16,-6 9 0 15,-8 13-5-15,-9 2-15 16,2 8-27-16,-1 0-12 0,6-10-98 16,6-5 305-16</inkml:trace>
  <inkml:trace contextRef="#ctx0" brushRef="#br0" timeOffset="167026.7069">3729 13583 1464 0,'7'-16'258'16,"3"-12"-57"-16,10 11-47 15,2 8-16-15,9 19-28 16,6 16-10-16,-4 7-8 16,-1 10 0-16,-6 7-24 15,-8 2-18-15,2 0-22 16,-11-7-4-16,-1-14-11 0,-1-11-1 16,-4-13-4-16,4-5-2 15,-3-8-6-15,-2-2-6 16,-12-7-5-16,-9-1 0 15,-7 7-3-15,-7 7 2 16,-5 11 0-16,3 8 2 16,-3 5 4-16,6 1 16 15,22-5-78-15,7-5-50 16</inkml:trace>
  <inkml:trace contextRef="#ctx0" brushRef="#br0" timeOffset="167639.9849">4326 13636 1074 0,'-5'-4'388'0,"-7"-8"-206"15,-3 3-5-15,-6 9-28 16,2 2-34-16,7 7-47 15,3 4-17-15,9 2-24 16,0-1-8-16,10 0-10 16,3-3-3-16,4-4-2 0,4-2 1 15,-2-4 0-15,-1-2-2 16,-6-2-16-16,-4 1-12 16,-8-1-28-16,-2 1-4 15,-10 1 14-15,-3 1 15 16,-8 7 24-16,-2 4 13 15,8 2 16-15,-1 4 10 16,14-4 14-16,3 2-2 16,1 3-8-16,2-1-5 15,12 3-12-15,3-3-6 0,7-8-6 16,5-4-3-16,-1-9-1 16,1-5-1-16,-1-9-23 15,-2-4-16-15,-4-5-26 16,-5-1-3-16,-7 7 21 15,-2 0 14-15,-3 12 25 16,-3 4 8-16,0 10 30 16,-2 7 14-16,2 6 12 15,-1 3-1-15,5 3-22 16,1-3-13-16,6-2-6 16,6-5-2-16,3-12 6 15,6-2 7-15,-5-11 14 16,0-6 3-16,-4-3 1 15,-5-3-10-15,-7 0-16 16,-5-2-5-16,-3 3-16 16,-5 6-26-16,-1 9-85 15,-1 6 382-15</inkml:trace>
  <inkml:trace contextRef="#ctx0" brushRef="#br0" timeOffset="167969.1551">4812 13768 1453 0,'5'6'295'0,"4"6"44"0,3 1-171 16,2-2-32-16,6-5-57 15,2-3-19-15,0-3-29 16,0-5-10-16,-8-8-10 16,-3-1-3-16,0-3-9 15,-3 0-6-15,-2-1-13 16,-5 0-2-16,-5 2 6 15,-7 2 3-15,-11 1 8 16,3 5 4-16,-7 6 0 16,2 3 1-16,5 12 10 15,2 4 6-15,5 8 8 16,6 6 4-16,1 6 4 16,1 3 0-16,10 7-3 15,1-3-2-15,10 2-14 16,0-5-5-16,-2-10-54 15,-2-2-51-15</inkml:trace>
  <inkml:trace contextRef="#ctx0" brushRef="#br0" timeOffset="168297.3303">5392 13716 1552 0,'0'5'317'0,"1"4"-70"16,-3 7-96-16,-7 3-21 0,-5 3-50 16,-4 0-23-16,-9-2-30 15,-2-5-10-15,-1-7-23 16,3-6-11-16,7-8-23 16,4-1-9-16,1-8-7 15,6-2 4-15,3-1 18 16,6-2 7-16,11 4 24 15,0 2 11-15,7 8 29 16,-2 5 7-16,4 8 17 16,1 6-4-16,1 11-17 15,0 4-6-15,-7 3-17 16,3 0-7-16,-8-5-47 16,-2-6-132-16</inkml:trace>
  <inkml:trace contextRef="#ctx0" brushRef="#br0" timeOffset="168448.264">5283 13525 1930 0,'-3'0'512'16,"-3"4"-358"-16,6 7-70 15,6 7-114-15,5 2 368 16</inkml:trace>
  <inkml:trace contextRef="#ctx0" brushRef="#br0" timeOffset="169286.0162">6010 13693 1428 0,'20'3'219'0,"16"2"-95"15,3-4-67-15,6-1-4 16,-3-5-44-16,-5-3-1 16,-10-1-2-16,-6 2 0 15,-15 5-4-15,-4 3-2 0,-12 10 5 16,-5 6 24-1,-3 8 38-15,-2 3 7 0,11 6 6 16,6 2-18-16,11 0-40 16,11-3-5-16,19-13-8 15,0-10-2-15,10-11-15 16,-7-11-6-16,-9-8-19 16,-2-1-12-16,-10-7 4 15,1 2 7-15,-10 0 20 16,1 2 10-16,-8 6 14 15,-7 3 13-15,-7 2 15 16,-5 4 11-16,-6 3 12 16,5 4-3-16,0 5-11 15,2 2-13-15,6 6-15 16,4 4-3-16,7 6 1 16,2 3 3-16,8 3-2 15,2-1-2-15,2-6-5 0,3-4-1 16,3-8-1-16,-3-8 0 15,1-6 1-15,3-4-1 16,-6-9-7-16,-1-1-2 16,-3-1-7-16,-7-2-1 15,-4 7 4-15,-3 3 1 16,-3 7-2-16,1 5 1 16,-1 5 1-16,2-4 1 0,1 0 6 15,1 12 5-15,13 40 1 16,0-30 1-16,5-5 3 15,4-4 1-15,5-9 22 16,1-6 11-16,-1-7 12 16,-7-6-1-16,-13-8-21 15,-4 2-9-15,-8 2-52 16,-3 3-47-16</inkml:trace>
  <inkml:trace contextRef="#ctx0" brushRef="#br0" timeOffset="170049.8468">7488 13599 1289 0,'7'-4'273'0,"14"-4"-67"15,0 6-66-15,4 12-16 16,3 5-25-16,-11 11-18 16,-2 5-2-16,-15 5-17 15,-5 4-12-15,-5-2-25 16,-3-5-8-16,2-11-13 16,2-10-7-16,6-15-30 15,4-11-9-15,11-10-7 16,2-6 6-16,5-4 25 15,2 6 8-15,-2 0 5 16,-1 4 0-16,-1 8 2 16,-5-1-1-16,-6 12 4 15,-6 5 7-15,-7 7 23 0,-3 8 11 16,1 6 21-16,3 5 3 16,8 5-15-16,8 1-8 15,12-4-20-15,8-4-9 16,8-8-38-16,0-8-32 15,0-10-57-15,-5-8-29 16,-6-7-23-16,-5-2 25 16,-12-4 42-16,-3 2 36 15,-5-1 55-15,-3 1 29 16,-1 9 22-16,-3-1 21 0,-3 11 15 16,3 2-2-16,-4 10 4 15,3 9 0-15,1 4-22 16,8 3-13-16,7 1-15 15,2-4-1-15,11-5 6 16,0-5 10-16,5-13 9 16,1-2 5-16,-3-11 1 15,-5-3-11-15,-9 0-19 16,-4-1-9-16,-7 5-50 16,-1 0-54-16</inkml:trace>
  <inkml:trace contextRef="#ctx0" brushRef="#br0" timeOffset="170185.4828">8057 13454 1726 0,'-4'0'384'0,"0"5"-237"0,1 4-59 16,4 6-97-16,3 2 415 15</inkml:trace>
  <inkml:trace contextRef="#ctx0" brushRef="#br0" timeOffset="170445.7764">8302 13521 1410 0,'1'16'278'0,"-1"20"22"16,0 12-84-16,0 5-27 16,-2 13-51-16,-3 8-45 15,0-6-23-15,0-6-52 16,5-14-24-16,6-19-55 16,-4-10-49-16,-1-14-118 15,-1-9-34-15,0-18-68 16</inkml:trace>
  <inkml:trace contextRef="#ctx0" brushRef="#br0" timeOffset="170727.7368">8272 13508 1263 0,'17'-28'294'0,"16"-30"-76"0,1 7 21 16,2 20-65-16,-1 12-24 16,0 24-71-16,-1 11-28 15,-12 12-17-15,-10 4-5 16,-13 7-11-16,-10 2-3 15,-8-4-1-15,2-1-4 16,1-15-3-16,5-6-8 16,14-13-11-16,1-4-2 0,14-6-2 15,2 0 7-15,5 3 5 16,0 4 1-16,-2 8-3 16,-3 4 1-16,-10 7-1 15,-9 0 1-15,-10 8 2 16,-8 1 1-16,-10 1-41 15,1-1-46-15,3-14-98 16</inkml:trace>
  <inkml:trace contextRef="#ctx0" brushRef="#br0" timeOffset="171262.582">8924 13702 1092 0,'3'-6'363'16,"3"-1"-220"-16,-2-1-14 16,-4-1-40-16,-3 1 0 15,-3 0-17-15,-5-1-1 16,-10-2-10-16,1 0 5 15,-4 3-21-15,4 4-6 16,5 6-11-16,2 10 1 0,2 4 6 16,7 2 1-16,2 3 4 15,6 0-6-15,16-3-6 16,-4-4-4-16,4-7-9 16,5-6-2-16,-1-5-4 15,2-5 1-15,4-5-11 16,-7-2-11-16,-9-1-18 15,-3-1-8-15,-8 4 1 16,-1 0 9-16,-2 7 14 16,-3 7 6-16,-2 3 3 15,1 5 4-15,-1 7 13 16,0-1 9-16,5 9 7 16,4 0 0-16,9-3-8 15,5 0-3-15,5-11-3 16,6-2 3-16,1-8 10 15,-2-5 3-15,-7-5-3 0,-3-3-5 16,-8-1-17-16,-1-1-23 16,-4 0-57-16,-2 1-340 15</inkml:trace>
  <inkml:trace contextRef="#ctx0" brushRef="#br0" timeOffset="171412.4593">9428 13701 1571 0,'3'7'370'0,"-2"11"-38"16,-5 3-60-16,-9 9-116 15,-5 0-48-15,1 1-70 16,0 1-53-16</inkml:trace>
  <inkml:trace contextRef="#ctx0" brushRef="#br0" timeOffset="172191.9867">9868 13521 1455 0,'4'2'202'0,"3"0"-76"16,8 3-42-16,9-1-28 16,4-4-11-16,12 2-37 15,0 0-1-15,-2 0-2 16,-6 1 0-16,-14-3-1 15,-6-3-1-15,-11 2-6 16,-3-3 1-16,-7 1-2 16,-5 1 0-16,-4 6 3 15,0 6 2-15,1 0 15 16,1 9 6-16,4-2 12 16,4 1 3-16,8 7-2 0,6-3 0 15,8 2-4-15,4-2-3 16,9 0-9-16,1-3-4 15,12-3-7-15,-1-5-1 16,1-12-23-16,0-5-20 16,-3-12-50-16,-4-1-10 15,-5-5 8-15,-3-4 16 16,-10 2 44-16,-3 1 21 16,-13 6 36-16,-8 3 17 0,-12 3 27 15,-3 2 11-15,-1 11-1 16,2-1-10-16,4 8-25 15,3 7-15-15,7 0-10 16,6 4 3-16,8 3 4 16,4 0 1-16,12-2-9 15,1 0-5-15,9-4-7 16,0-5-2-16,-7-6-14 16,2-2-28-16,-11-7-77 15,-3-4-143-15</inkml:trace>
  <inkml:trace contextRef="#ctx0" brushRef="#br0" timeOffset="172312.6652">10400 13384 1666 0,'-5'-3'378'0,"2"2"-202"0,2 1-61 16,1 0-98-16,0 0-59 15</inkml:trace>
  <inkml:trace contextRef="#ctx0" brushRef="#br0" timeOffset="172646.0966">10769 13550 1483 0,'-3'-5'262'0,"-10"-2"-45"15,-2 0-31-15,-3 5-50 16,-4 5-34-16,2 7-59 16,4 1-6-16,6 6-17 15,4 2-3-15,11 4-8 16,1 3-3-16,13-3-2 16,5-3-3-16,5-7 0 15,-4-4-1-15,0-7-4 16,-11-3-2-16,-9-3-4 15,1-1-5-15,-13-2-2 16,-3 2 1-16,-10 1 2 16,-5 1 6-16,3 5-16 15,0 1-44-15,10 3-78 16</inkml:trace>
  <inkml:trace contextRef="#ctx0" brushRef="#br0" timeOffset="173135.2758">11055 13534 1336 0,'-8'-4'230'0,"-8"-3"-95"15,2 6-26-15,1 0-31 16,4 7-24-16,8 3-35 15,2 1-9-15,10 5-5 16,0-7-2-16,4 1 2 16,2 0 0-16,0-6-2 15,-2-1 0-15,-6 2-9 16,-3-4-10-16,-8-1-36 16,-5 1-10-16,-9 1 7 15,-4 1 14-15,-5 4 31 16,2 4 17-16,7 1 7 15,7 1 6-15,9-1 18 16,7-1 5-16,6 2 10 16,4-2-2-16,7-2-14 15,1-3-1-15,4-7-6 0,0-2-2 16,-1-7 2-16,-1 1-8 16,-1 0-8-16,-3-2-2 15,0 6 8-15,0 6 18 16,-7 7 41-16,-4 5 19 15,-9 7 17-15,-5 0-4 16,-11-2-45-16,-2 2-15 16,-1-8-82-16,4-3-92 0</inkml:trace>
  <inkml:trace contextRef="#ctx0" brushRef="#br0" timeOffset="173859.2123">12060 13478 1391 0,'-16'5'225'0,"-12"4"-67"15,3 3-39-15,10 1-49 16,12 0-17-16,11 1-25 16,9 0-4-16,12-2-8 15,2-2-3-15,4-2-5 16,-2-4-2-16,-10-5-1 15,-5 1-1-15,-16-3-7 16,-1-1-5-16,-11 7-5 0,-5-1 2 16,-12 0 3-16,-5 2 5 15,-3 0 8-15,4 5 8 16,10 4 25-16,5 2 17 16,15 4 29-16,2-3 7 15,13 4-15-15,5 1-13 16,6-3-33-16,3-4-11 15,6-8-39-15,4-6-38 0,-1-12-290 16</inkml:trace>
  <inkml:trace contextRef="#ctx0" brushRef="#br0" timeOffset="174392.4416">12173 13188 1473 0,'-2'3'243'16,"-1"1"-41"-16,14 0-112 16,13 0-24-16,18-3-23 15,8 0-18-15,6 1-18 16,-2-2 0-16,-11 0-3 0,-7-2 0 15,-20-2-6-15,-5 4-16 16,-12-3-23-16,-6 1-4 16,-4-1 3-16,-2 0 11 15,0 2 22-15,2 2 4 16,6 4 0-16,2 0 0 16,6 6 2-16,5-1 3 15,6 4 5-15,2 2-1 16,3 3 0-16,-2-1-2 0,-6-1-1 15,-5-3 1-15,-9 0-1 16,-5 1 1-16,-7-1 0 16,-3 3-1-16,5-3 0 15,-1-3-1-15,10 0-2 16,5-1-1-16,9 9 1 16,5 6 1-16,-1 6 7 15,-3 5 21-15,-6 2 30 16,-7-5 25-16,-9 0 30 15,-4-3-17-15,-8-5-27 16,-2-3-21-16,-3-8-36 16,-1-6-24-16,11-8-77 15,3-6-67-15</inkml:trace>
  <inkml:trace contextRef="#ctx0" brushRef="#br0" timeOffset="174840.8092">12881 13449 1300 0,'-9'-4'259'0,"-12"-1"-107"15,2 3-49 1,11 10-42-16,0 1-16 0,8 6-10 16,7 5-9-16,6-2-10 15,7 3-3-15,3-6-7 16,-3-5-1-16,-3-5-2 16,-1 1 0-16,-7-4-12 15,-1-1-11-15,-6-2-24 16,-6 0-6-16,-9 1 11 15,-5-1 9-15,-7 4 55 16,-4-2 23-16,5 5 40 16,3 3 20-16,9 2 11 15,9 4-4-15,4-4-17 16,7 4-9-16,7 1-21 16,1-1-11-16,6 1-29 0,0-2-12 15,2-5-15-15,2-3-15 16,-1-9-75-16,-4-8-22 15</inkml:trace>
  <inkml:trace contextRef="#ctx0" brushRef="#br0" timeOffset="174968.4621">12888 13244 1664 0,'-1'0'339'0,"-4"-1"-227"16,5 6-41-16,0-5-5 15</inkml:trace>
  <inkml:trace contextRef="#ctx0" brushRef="#br0" timeOffset="175351.5199">13119 13709 1512 0,'6'3'285'16,"3"3"-69"-16,10-1-81 16,0-3-11-16,0-6-57 15,0-2-16-15,1-7-23 0,-2-3-11 16,-2-3-11-16,-3 3-6 15,-13-2-8-15,-3-1-9 16,-10 2-4-16,-5-3 1 16,-2 9 3-16,-3 3 6 15,5 10 9-15,1 13 6 16,4 10 20-16,2 8 13 0,8 10 16 16,2 6 6-16,2 5-5 15,1 1-7-15,3-3-16 16,2-7-19-16,6-18-91 15,3-5 421-15</inkml:trace>
  <inkml:trace contextRef="#ctx0" brushRef="#br0" timeOffset="175536.1644">13510 13657 1753 0,'17'4'388'0,"18"6"-278"16,-1-2-31-16,-4 0 5 16</inkml:trace>
  <inkml:trace contextRef="#ctx0" brushRef="#br0" timeOffset="176427.8664">1641 14456 1448 0,'3'0'265'0,"3"4"-6"15,3 15-13-15,11 25-70 16,1 9-29-16,12 17-43 16,-1 6-20-16,4 0-36 15,0-5-13-15,-8-16-17 16,0-9-18-16,-9-18-72 16,-2-5-39-16,-3-19-97 15</inkml:trace>
  <inkml:trace contextRef="#ctx0" brushRef="#br0" timeOffset="176634.3131">1968 14495 1409 0,'-11'10'276'0,"-9"10"13"15,-11 13-106-15,-5 11-7 16,-2 15-47-16,1 4-21 15,6 7-42-15,6-6-19 16,9-11-47-16,4-9-39 0,10-15-86 16,2-8 453-16</inkml:trace>
  <inkml:trace contextRef="#ctx0" brushRef="#br0" timeOffset="176977.1495">2248 14644 899 0,'-3'-8'461'0,"-4"-10"-263"16,0 5-57-16,-8 3-24 15,0 3 6-15,-2 10-27 0,-2 2-16 16,-1 9-27-16,1 2-14 16,7 3-9-16,2 0 1 15,14 1 8-15,4-3 3 16,11-4 0-16,6-4-1 16,5-6-8-16,0-5-4 15,-6-3-13-15,-5-1-3 0,-6-1-2 16,-1 2-19-16,-7 1-78 15,-1 1-31-15</inkml:trace>
  <inkml:trace contextRef="#ctx0" brushRef="#br0" timeOffset="177190.0471">2369 14599 1627 0,'3'3'374'0,"1"5"-125"16,7 10-54-16,-1 1-70 15,2 4-16-15,4 1-37 16,-4-4-19-16,3-7-25 16,4-5-4-16,-6-13-3 15,-3-5 0-15,5-9-4 16,-5-5-4-16,1 2-21 16,-1 4-27-16,-2 2-80 15,-4 3 388-15</inkml:trace>
  <inkml:trace contextRef="#ctx0" brushRef="#br0" timeOffset="177560.141">2685 14566 1411 0,'8'0'247'0,"5"0"-51"0,8 0-75 16,1 0-39-16,1 4-47 15,1-3-15-15,-1 1-12 16,0 4-4-16,-7-8 1 16,-4 2-2-16,-9-4-11 15,-3-3-6-15,-3 4-7 16,-2 0 1-16,-6 4 10 15,-2 1 6-15,-5 6 14 16,-1 1 8-16,6 5 33 16,7 8 19-16,3 3 23 15,6 3-3-15,0 1-30 16,4-1-18-16,9-5-28 16,4-4-22-16,7-10-64 15,4-4-58-15</inkml:trace>
  <inkml:trace contextRef="#ctx0" brushRef="#br0" timeOffset="177984.6692">3322 14608 1572 0,'-6'8'319'16,"-9"13"-100"-16,-2 1-13 0,-11 1-73 15,0 1-18-15,0-3-36 16,-5-6-29-16,4-10-30 15,6-3-10-15,3-9-10 16,6-5-4-16,6-6-22 16,1-1-10-16,7-3-13 15,9 3 1-15,9 6 19 16,2 3 6-16,1 11 17 16,0 6 2-16,-2 9 6 15,3 4 5-15,0 1 5 16,1 1 1-16,1-7 0 15,0-3-3-15,2-9 1 16,-3-4 0-16,-2-9 0 16,-4-4-2-16,0-3-7 15,-3-2-7-15,-1-2-18 16,-2 3-13-16,-3 1-18 16,2 3 4-16,-6 9 29 15,3 6 30-15,-2 14 42 0,0 9 13 16,5 8 7-16,-6 0-15 15,3-2-18-15,1-1-15 16,-1-12 247-16</inkml:trace>
  <inkml:trace contextRef="#ctx0" brushRef="#br0" timeOffset="178548.8469">4440 14555 1233 0,'1'7'315'16,"-4"4"-88"-16,-1 6-58 16,-5 7-26-16,-5-1-35 15,-2 4-38-15,-6-1-14 16,-2-5-29-16,0-9-8 0,-2-12-9 16,8-7-3-16,1-10-3 15,2-6-4-15,5 0-11 16,6 0-3-16,11 2 1 15,4 3 1-15,7 5 12 16,2 4 6-16,2 12 5 16,1 6 3-16,5 12-1 15,3 7-1-15,-6 2-2 16,-2 1-1-16,-2-1-22 16,-5-6-38-16</inkml:trace>
  <inkml:trace contextRef="#ctx0" brushRef="#br0" timeOffset="178864.008">4659 14697 1364 0,'1'4'205'15,"0"6"-125"-15,-1-2 3 16,0-3-35-16,-1-5-5 15,-1-4-7-15,1 3-12 16,0 0-14-16,-1-12-2 16,8-36 16-16,2 28 10 0,7 6 29 15,1-3 18-15,5 6 24 16,5 8-2-16,-1 6-11 16,-1 15-12-16,-1 6-22 15,-4 2-8-15,-3 5-23 16,-1-4-9-16,-4-1-17 15,0-2-28-15,-4-12-91 16,2 0 435-16</inkml:trace>
  <inkml:trace contextRef="#ctx0" brushRef="#br0" timeOffset="179152.2342">5173 14656 1184 0,'-2'-4'331'0,"-6"-10"-129"15,-4 2 10-15,-7 4-39 0,-5 1-3 16,-2 7-46-16,1 0-23 16,3 4-33-16,3 4-12 15,8 1-25-15,2 3-7 16,12 4 1-16,6 1 3 15,4-1-3-15,6 3 0 16,1-4-14-16,4-3-2 16,4-4 1-16,-1-2-10 15,-4-9-49-15,-3-4-45 0,-7-9-27 16</inkml:trace>
  <inkml:trace contextRef="#ctx0" brushRef="#br0" timeOffset="179274.908">5158 14399 1488 0,'-2'3'304'16,"-3"2"-1"-16,5 10-188 15,0 3-25-15,6 6 333 16</inkml:trace>
  <inkml:trace contextRef="#ctx0" brushRef="#br0" timeOffset="180031.4559">5750 14486 1347 0,'5'4'250'15,"7"3"-76"-15,14 7-49 16,3-2-15-16,9-4-62 15,4-4-25-15,-4-7-12 16,-1 1-2-16,-11-8-2 16,-6 0-4-16,-13-4-23 15,-3 0-11-15,-10 6-12 16,-6 5 2-16,-6 3 18 16,-1 2 8-16,3 10 11 15,0 3 6-15,1 7 11 16,7 4 6-16,2 1 22 15,7 1 2-15,11 1 5 0,-2-5 2 16,7-3-19-16,2-6-6 16,0-7-14-16,3-3-2 15,0-9-27-15,-2-4-29 16,1-6-73-16,-4-1-24 16,-2-3-2-16,-1-2 33 15,-4 2 67-15,-2 0 33 16,0 6 71-16,-4 7 34 0,0 4 52 15,1 4 15-15,-3 8-31 16,2-1-8-16,-3 8-41 16,-1-1-12-16,0-3-28 15,1-3-11-15,1-6-14 16,2-5-2-16,3-9-7 16,2-2-4-16,5-5-7 15,1-2-1-15,4 3 1 16,-1-2 3-16,0 8 6 15,2 4 2-15,-3 10 2 16,-3 6 1-16,-2 8-2 16,-5 3-1-16,-3 4 0 15,4 0-16-15,-2 0-69 16,7-2 400-16</inkml:trace>
  <inkml:trace contextRef="#ctx0" brushRef="#br0" timeOffset="180273.2068">6526 14588 1562 0,'1'12'330'0,"1"5"-96"16,6 4-81-16,0-1-13 15,3-4-58-15,1-2-11 16,0-10-13-16,0-3-13 0,1-9-8 15,-1-6-5-15,0-7-3 16,-1-1-3-16,-2-1-6 16,0 3-2-16,-3 7-27 15,-1 4 67-15</inkml:trace>
  <inkml:trace contextRef="#ctx0" brushRef="#br0" timeOffset="180976.3322">7625 14537 1438 0,'0'3'268'16,"0"6"-4"-16,-3 12-142 0,-3 5-6 15,-6 9-40-15,-7-2-11 16,-6 2-20-1,-3-7-6-15,-2-10-25 0,1-7 0 16,5-17-6-16,3-6-3 16,6-10-4-16,4-3-2 15,12 3-3-15,4-3 0 16,8 3 7-16,8 7 14 0,6 6 19 16,1 9 3-16,6 13 0 15,0 5-12-15,-2 9-18 16,-7 3-2-16,-3 3-26 15,-4-2-35-15</inkml:trace>
  <inkml:trace contextRef="#ctx0" brushRef="#br0" timeOffset="181310.1351">7847 14662 1591 0,'0'7'303'0,"1"8"-175"15,-1 4-22-15,2-3-42 16,-1-1-30-16,-1-6-14 0,-1-2 1 16,-1-8-3-16,2-5-2 15,3-6-3-15,1-5-5 16,0-4-7-16,0 1 1 15,-3-3-2-15,5 2 0 16,6 6 0-16,7 1 10 16,2 9 22-16,1 2 8 15,-4 5 7-15,-5 7-12 16,-2 9-20-16,0 4-6 0,-6 8-15 16,5 2-31-16,0-4 410 15</inkml:trace>
  <inkml:trace contextRef="#ctx0" brushRef="#br0" timeOffset="181740.1297">8376 14530 1220 0,'-8'0'331'16,"-8"0"-94"-16,-5 8-84 15,-1 2-14-15,2 3-59 0,8 2-23 16,12 1-31-16,8-1-6 16,9-4-11-16,3-1-1 15,2-7 0-15,1-1-3 16,-4-2-19-16,-3-3-13 15,-5 1-32-15,-7-1-18 16,-8 1-4-16,-5 2 6 16,-10 1 28-16,1 4 14 15,-4 1 47-15,-1 0 16 0,4 3 37 16,3 1 13-16,16 4 20 16,4 0 9-16,9-1-20 15,1-1-10-15,6 1-29 16,-1-3-17-16,-1 1-20 15,-1 0-6-15,-10-7-40 16,5 2-40-16</inkml:trace>
  <inkml:trace contextRef="#ctx0" brushRef="#br0" timeOffset="181875.772">8364 14361 1564 0,'-2'-4'290'0,"-5"-7"-117"16,5 8-90-16,6 5-75 16,-1 3-57-16</inkml:trace>
  <inkml:trace contextRef="#ctx0" brushRef="#br0" timeOffset="182053.4906">8526 14588 1435 0,'11'19'287'0,"9"14"12"15,0-2-107-15,-3-6-22 16,-1-10-51-16,-1-7-10 16,2-12-2-16,2-5-14 0,-3-9-38 15,0-6-20-15,-6-4-25 16,0 1-16-16,-6 3-51 16,0 5 336-16</inkml:trace>
  <inkml:trace contextRef="#ctx0" brushRef="#br0" timeOffset="182566.549">9132 14587 1437 0,'-2'14'238'0,"-6"6"-65"0,-3 4-58 15,-2 1-17-15,-5-3-45 16,-1-2-10-16,-2-9-16 16,-1-6-6-16,-2-11-7 15,4-5-4-15,-2-9-10 16,7-4-5-16,7-2-9 15,6 2-1-15,10 3 4 16,2 3 2-16,5 9 14 16,0 2 7-16,3 11 24 15,2 8 8-15,1 9 0 16,2 1 1-16,3 3-15 16,-1 5-3-16,-1-5-3 15,0 2-18-15,-3-8-82 16</inkml:trace>
  <inkml:trace contextRef="#ctx0" brushRef="#br0" timeOffset="182804.4845">9317 14563 1387 0,'0'12'267'0,"0"6"12"16,1 4-141-16,8 7-9 0,-2-5-29 15,3-3-14-15,4-6-19 16,-2-8-3-16,4-12-7 16,-3-7-5-16,2-7-16 15,-1-5-13-15,-4-2-14 16,-2 6-7-16,-2 2-70 16,-1 6 66-16</inkml:trace>
  <inkml:trace contextRef="#ctx0" brushRef="#br0" timeOffset="183270.2969">9650 14579 1461 0,'4'0'234'0,"8"-1"-45"0,4 1-64 15,3-5-45-15,4 1-18 16,-4-3-44-16,0 0-6 16,-4 2-3-16,-10-3-2 15,2 3-2-15,-6-1-3 16,-4 1-2-16,-5 6-2 16,-7 5-1-16,0 1 8 15,-1 8 13-15,4 0 6 16,5 6 14-16,2 4 0 15,7 0 6-15,5 0-1 0,2-8-7 16,5-1-2-16,2-6-8 16,-1-6-1-16,5-8-5 15,-5-6-3-15,5-4-8 16,0-2-9-16,0-3-29 16,1 0-7-16,-7-2-8 15,2 2 5-15,-6 5 23 16,-3 2 6-16,-5 9 31 15,-2 3 16-15,0 13 21 16,0 0 14-16,1 10-14 16,3 2-17-16,2-5-25 15,4 3-27-15,2-6 341 16</inkml:trace>
  <inkml:trace contextRef="#ctx0" brushRef="#br0" timeOffset="183820.834">10660 14556 1556 0,'-5'10'275'0,"-2"17"-117"15,3 0-56-15,-1-7-38 16,3 0-23-16,-1-10-27 16,3-3 1-16,-2-10-2 15,-1-8 0-15,3-4-4 0,0-4-5 16,3-5-5-16,7-1-2 15,9-1 0-15,2 0-1 16,5 3 20-16,-4 6 10 16,-1 17 7-16,0 7 8 15,-3 23-3-15,0 6-4 0,-5 8-3 16,-13-3-5-16,2-5-14 16,1-3-20-16,5-10-86 15,13-5-69-15</inkml:trace>
  <inkml:trace contextRef="#ctx0" brushRef="#br0" timeOffset="184149.9528">10893 14377 1335 0,'10'-6'266'0,"13"-8"-14"16,0 3-59-16,7 14-52 15,1 6-13-15,-1 15-29 16,2 8-8-16,-3 9 5 16,-2 1-3-16,-5-4-30 15,-3-2-17-15,-8-9-27 16,1-7-6-16,-4-9-3 0,-1-8-1 16,4-4-4-16,-9-9-2 15,-2-1-4-15,2 1-1 16,-11-4 1-16,0 3 1 15,-13 0 0-15,-11 5 0 16,-5 8-2-16,-5 7-1 16,5 9-3-16,4 0 0 15,14 6-52-15,9-2 228 16</inkml:trace>
  <inkml:trace contextRef="#ctx0" brushRef="#br0" timeOffset="184978.3399">11611 14418 1131 0,'-6'-5'377'0,"-4"-4"-145"0,-11 2-80 16,-1 6-12-16,-10 1-39 16,-2 4-13-16,6 7-42 15,2 0-17-15,12 7-22 16,6-1-5-16,9-2-4 15,6-1 0-15,11-5 0 16,2-2 1-16,6-4 1 16,0-3-2-16,-4-1-17 15,-3-1-7-15,-11-2-16 16,-6-1-10-16,-10 2-2 16,-6 5 7-16,-8 6 13 15,-3 4 14-15,-1 4 20 16,2 1 3-16,9-4 13 15,6 2 5-15,9-1 14 16,6-3 3-16,10 1 13 16,2-2-4-16,7-7-14 0,1-3-3 15,3-3-17-15,-1-4-3 16,0-5-2-16,-1 2-3 16,-5-5-6-16,-1-1-3 15,-8-2-6-15,-1 3-2 16,-4 7 2-16,-2 4 0 15,-5 9 5-15,-1 3 0 16,2 11 9-16,-1-1 6 0,7 2 9 16,5-2 7-16,0-4 3 15,6-2 2-15,1-8 12 16,-2-1 6-16,3-11 10 16,-3-4 0-16,-3-3-11 15,-7-3-13-15,-7 3-22 16,-2 1-16-16,-4 0-68 15,4 4-42-15,3 3-107 16</inkml:trace>
  <inkml:trace contextRef="#ctx0" brushRef="#br0" timeOffset="185287.9496">11915 14572 1146 0,'1'4'391'0,"4"5"-91"15,2-2-33-15,7 2-92 16,3 1-40-16,8-4-56 15,4-1-22-15,2-2-18 0,-2-4-7 16,-2-6-15 0,-7-3-4-16,-6-5-6 0,-1 0-4 15,-10-2-15-15,-3 2-13 16,-8-5-20-16,-5 2-2 16,-6 5 8-16,-1-1 8 15,0 14 16-15,1 5 2 16,4 8 8-16,1 11 4 15,3 3 14-15,1 4 15 0,1 10 25 16,4-1 2 0,0 8 0-16,3 4-15 0,2 1-26 15,2-2-4-15,6-6-100 16,5-6 425-16</inkml:trace>
  <inkml:trace contextRef="#ctx0" brushRef="#br0" timeOffset="185797.7373">12605 14475 1401 0,'0'0'279'0,"3"2"10"16,-10 8-115-16,-1 10-20 0,-9 0-58 15,-5 1-23-15,-7 3-33 16,-3-4-7-16,-2-1-15 16,0-2-4-16,6-12-4 15,2-5-6-15,5-10-7 16,5-3-3-16,3-6-6 16,3-1 0-16,10-2-1 15,2-7 1-15,11 7 5 16,4 4 1-16,4 5 9 15,5 13 9-15,0 7 14 16,-5 6 4-16,6 12 7 16,-6 5 5-16,1 6-2 15,1 1 0-15,-11-1-8 16,-1-6-12-16,-3-8-52 16,0-7-35-16</inkml:trace>
  <inkml:trace contextRef="#ctx0" brushRef="#br0" timeOffset="186007.7504">12820 14673 1748 0,'-4'0'493'0,"-3"4"-127"16,-3-2-174-16,8 3-97 16,2 3-35-16</inkml:trace>
  <inkml:trace contextRef="#ctx0" brushRef="#br0" timeOffset="186600.8705">7212 14254 1496 0,'-5'7'253'0,"-2"15"-91"15,0 6-49-15,0 3-74 16,5 2-18-16,2-8-40 15,3-3-55-15</inkml:trace>
  <inkml:trace contextRef="#ctx0" brushRef="#br0" timeOffset="186734.5134">7338 14230 1543 0,'-1'6'372'16,"-2"4"18"-16,-4 17-193 15,-1 7-61-15,1 4-69 16,7 2-33-16</inkml:trace>
  <inkml:trace contextRef="#ctx0" brushRef="#br0" timeOffset="187290.5343">10144 14236 1698 0,'-2'1'382'16,"-5"5"-228"-16,1 5-38 16,2 10-84-16,-1 4-19 0,4 2-11 15,1 2-45-15,0-5-46 16,4-4-84-16</inkml:trace>
  <inkml:trace contextRef="#ctx0" brushRef="#br0" timeOffset="187424.1924">10264 14262 1823 0,'-3'13'488'0,"-4"19"-294"16,1 8-48-16,-3 11-79 16,6 0 251-16</inkml:trace>
  <inkml:trace contextRef="#ctx0" brushRef="#br0" timeOffset="194156.6009">3590 16744 1568 0,'2'19'277'15,"-5"6"-106"-15,12-4-120 16,9-11 3-16,6-22 0 15,5-15-7-15,4-27-6 16,2-7-4-16,-3-17-6 16,-1-1-3-16,-7-1-9 15,-4 3-2-15,-10 6-6 16,-5 6-2-16,-8 19 10 16,-2 11 7-16,-1 28 10 15,0 14 6-15,9 30-3 16,6 14-6-16,15 19-11 15,6 3-7-15,15 5-8 0,-1-5-5 16,-4-6 1-16,3-3-4 16,-12-16-10-16,-2-7-10 15,-10-14-33-15,-5-8-12 16,-6-11-52-16</inkml:trace>
  <inkml:trace contextRef="#ctx0" brushRef="#br0" timeOffset="194308.1927">3827 16477 1644 0,'7'8'314'0,"17"10"-226"16,12 4-44-16,7-3-28 16,7-2-19-16,0-8-113 15</inkml:trace>
  <inkml:trace contextRef="#ctx0" brushRef="#br0" timeOffset="194489.4015">3627 16401 1677 0,'-16'2'360'16,"-15"0"-206"-16,17 9-90 0,11 0-31 15,17 3-61-15,12 3-34 16,21 5-165-16</inkml:trace>
  <inkml:trace contextRef="#ctx0" brushRef="#br0" timeOffset="194811.503">4328 16724 1608 0,'11'-3'333'0,"13"0"-144"16,5 2-42-16,3-1-31 15,-1 2-43-15,-9-1-38 16,-1-3-6-16,-7-4-10 16,-9-6-3-16,-5-4-8 15,-10-2-4-15,-9-3-7 16,0 5-4-16,-10 6 3 15,3 2-2-15,-4 13-6 16,2 5-2-16,11 16 5 16,6 13 4-16,10 8 9 15,0 8 7-15,2 3 2 16,4-4-1-16,4-6-2 16,1-4-9-16,8-12-55 15,-1-6-39-15</inkml:trace>
  <inkml:trace contextRef="#ctx0" brushRef="#br0" timeOffset="195094.7468">4925 16529 1389 0,'-4'17'307'15,"-4"11"72"1,-8 7-210-16,-4-2-26 0,-7-3-77 15,-4-4-20-15,0-13-24 16,-1-7-10-16,3-14-12 16,5-5-4-16,7-10-8 15,3 0-2-15,8 3 5 16,5-1 8-16,5 13 24 16,6 3 12-16,10 7 24 15,3 7 4-15,11 10-21 16,3 5-9-16,4 7-22 15,1-3-32-15</inkml:trace>
  <inkml:trace contextRef="#ctx0" brushRef="#br0" timeOffset="195594.9872">6210 16317 1234 0,'-7'-7'296'0,"-11"-10"-97"15,-6 5 2-15,-11 7-16 16,-7 3 5-16,-6 10-64 15,8 7-21-15,9 14-42 16,11 7-25-16,18 3-25 16,2 3-6-16,21-4 3 15,9 0 5-15,16-11 6 16,8-11 1-16,6-14-3 16,-1-10-1-16,-9-11 0 0,-9-3 0 15,-17-10-19-15,-7 0-24 16,-20-3-66-16,-6 1-55 15,-15 5-124-15</inkml:trace>
  <inkml:trace contextRef="#ctx0" brushRef="#br0" timeOffset="195804.0697">6049 16010 1474 0,'2'-4'276'0,"0"1"-34"16,-2 3-1-16,0 0-60 15,2 11-36-15,14 68-18 16,-2-18-17-16,5 27-20 16,-2 6-15-16,-2 5-29 15,-5 2-7-15,-6-10-20 16,-1-7-19-16,2-17-57 16,-1-14-33-16,8-24 131 15</inkml:trace>
  <inkml:trace contextRef="#ctx0" brushRef="#br0" timeOffset="196278.3674">6458 16601 1266 0,'-2'0'308'16,"-5"0"-98"-16,5 18-29 15,2 10-22-15,-1 13-62 16,2 9-26-16,0 5-33 16,2-7-5-16,2-8-13 15,0-12-3-15,-2-16 16 16,-3-11 5-16,0-13 3 16,0-5 0-16,-2-15-19 15,0-2-7-15,-5-3-6 16,-1-1-2-16,6 11-5 15,0 2-2-15,4 6-3 16,4 5-3-16,5 5-4 16,3 2-1-16,8 7-12 0,4 0-15 15,10 3-44-15,2 4-39 16</inkml:trace>
  <inkml:trace contextRef="#ctx0" brushRef="#br0" timeOffset="196506.9646">6507 16929 1471 0,'0'2'276'16,"5"4"-10"-16,11-3-141 15,7 3-15-15,8-1-61 16,2 0-25-16,2-1-38 16,-1-4-49-16</inkml:trace>
  <inkml:trace contextRef="#ctx0" brushRef="#br0" timeOffset="196682.5179">6486 16803 1763 0,'-5'-2'409'15,"7"1"-274"-15,7-1-38 16,20 2-54-16,8-1-23 16,6-2-36-16,1-1-21 15</inkml:trace>
  <inkml:trace contextRef="#ctx0" brushRef="#br0" timeOffset="197014.6311">6950 16492 1618 0,'6'-1'323'0,"17"1"-165"15,9 5-30-15,15 9-36 0,10-2-33 16,5-2-41-16,3 1-4 16,-10-5-61-16,-3 0-57 15</inkml:trace>
  <inkml:trace contextRef="#ctx0" brushRef="#br0" timeOffset="197226.8918">7048 16607 1521 0,'-1'2'290'16,"0"4"-59"-16,7 0-88 16,13 1-4-16,15 0-49 15,9 0-20-15,15-5-29 16,3 0-11-16,-3-3-60 15,-5 0-202-15</inkml:trace>
  <inkml:trace contextRef="#ctx0" brushRef="#br0" timeOffset="197672.6961">8009 16325 1223 0,'-11'-10'314'0,"-16"-6"-88"15,0 6-9-15,-5 9-49 16,-3 4-10-16,7 11-67 16,-3 4-23-16,6 15-35 15,8 4-12-15,9 6-2 16,8 5-2-16,17-2 3 16,8-2-1-16,13-2-6 15,3-6-2-15,10-11 0 16,2-11-1-16,5-16 1 15,1-12 0-15,-13-12-5 16,-6-6 0-16,-23-7-1 16,-12 1 0-16,-20-1 5 15,-15 3-2-15,-14 2-8 16,-2-1-16-16,2 11-70 16,5 2-33-16</inkml:trace>
  <inkml:trace contextRef="#ctx0" brushRef="#br0" timeOffset="197942.0048">8589 15857 1605 0,'-1'0'369'0,"-2"1"-60"16,0 18-108-16,3 18-90 15,0 12-11-15,7 14-38 16,0 6-5-16,5 7-7 16,3-2-23-16,0-5-86 15,1-9-68-15</inkml:trace>
  <inkml:trace contextRef="#ctx0" brushRef="#br0" timeOffset="198097.5873">8641 16789 1721 0,'-1'-3'457'15,"1"-2"-85"-15,0 1-209 16,0 2-105-16,0 1-44 15,0 0-46-15</inkml:trace>
  <inkml:trace contextRef="#ctx0" brushRef="#br0" timeOffset="198423.2648">8072 16375 1351 0,'-3'5'283'0,"-4"12"55"16,-3 6-75-16,-6 13-79 15,-8 1-33-15,-6 6-72 16,-3-2-24-16,0-1-72 0,8 3 352 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9:37:08.941"/>
    </inkml:context>
    <inkml:brush xml:id="br0">
      <inkml:brushProperty name="width" value="0.05292" units="cm"/>
      <inkml:brushProperty name="height" value="0.05292" units="cm"/>
    </inkml:brush>
  </inkml:definitions>
  <inkml:trace contextRef="#ctx0" brushRef="#br0">21097 7404 80 0</inkml:trace>
  <inkml:trace contextRef="#ctx0" brushRef="#br0" timeOffset="14928.4854">1990 7516 1328 0,'-14'-6'255'0,"-17"-9"-70"15,-1 7 7-15,-5 4-60 16,5 4-16-16,2 11-47 15,2 6-18-15,4 12-9 16,2 6-7-16,16 10-16 16,6 0-6-16,21-2-13 15,4-6-2-15,15-12 2 16,5-5 0-16,4-14 3 16,3-4 0-16,-14-8-1 15,-9-3-1-15,-16-4-3 0,-12 1-2 16,-9 2-1-16,-12 1 1 15,-18 7 4-15,-5 3 0 16,-5 6 3-16,3 7-1 16,8 11 0-16,7 6-2 15,10 13 0-15,5 0 1 16,14 2 3-16,6-3 2 16,13-12 5-16,4-2 3 0,6-14 3 15,3-4 0-15,4-6-2 16,5-6-2-16,2-5-2 15,-1-7-1-15,-8-6-5 16,0 0-6-16,-9-5-5 16,-7-1-1-16,-6 6 6 15,-8 2 3-15,-8 8 7 16,2 9 4-16,0 3 2 16,-2 4 0-16,5 9-3 15,0-1-4-15,5 9-3 16,3 1 0-16,2-2-11 15,2 0-34-15,-6-7-99 16,3 2-309-16</inkml:trace>
  <inkml:trace contextRef="#ctx0" brushRef="#br0" timeOffset="15079.2853">2157 7648 1384 0,'-5'-4'248'16,"-10"-7"-47"-16,4 5-79 16,5 6-155-16,5 5-247 15</inkml:trace>
  <inkml:trace contextRef="#ctx0" brushRef="#br0" timeOffset="15398.4394">2271 7951 1358 0,'2'-2'262'0,"0"-3"-15"16,3 7-26-16,-5-2-62 15,0 0-24-15,8 19-44 16,17 35-19-16,-10-26-18 16,3-6-16-16,7-7-19 15,-2-9-5-15,2-11-4 16,3-4 3-16,-5-5-1 0,-1-4 1 16,-4-2-2-1,-5-3 1-15,-2-4-32 0,-6 2-43 16,-2 2-134-16</inkml:trace>
  <inkml:trace contextRef="#ctx0" brushRef="#br0" timeOffset="15891.8914">2877 7933 1331 0,'2'7'260'0,"-3"9"-55"16,-5 0-22-16,-9 4-70 16,-7-2-18-16,3-2-46 15,-7-2-15-15,0-7-16 16,3-2-7-16,-3-9-11 16,7-5-7-16,5-7-14 15,4 1-4-15,6-4-1 16,4 2 2-16,10 2 10 15,2-2 3-15,8 4 7 16,1 5 4-16,-1 7 13 16,-1 1 5-16,-2 6 19 15,0 6 4-15,0 3 3 0,2 6 0 16,-1 2-10-16,1 1-6 16,1-2-10-16,4 0-6 15,1-7-3-15,-1-6-1 16,1-5 1-16,-4-5-1 15,1-4 2-15,-8-3-1 16,0-8-1-16,1-1 1 16,-1-5-2-16,1 1 0 15,-6 1-2-15,-3 5-4 0,-6 7 26 16,0 7 15-16,-3 9 18 16,3 7 10-16,0 5-27 15,3 1-11-15,4-2-46 16</inkml:trace>
  <inkml:trace contextRef="#ctx0" brushRef="#br0" timeOffset="17659.1154">4441 7649 777 0,'4'-9'475'16,"1"-7"-226"-16,-6-6-136 15,-3 0 10-15,-14-1 10 16,-5 1 4-16,-14 5-15 16,-5 1 4-16,-4 9-32 15,-2 7-11-15,1 15-34 16,3 11-15-16,10 16-24 15,6 5-9-15,23 6-4 16,11 2-1-16,18-7 3 16,10-9 2-16,11-16 5 15,7-13 1-15,9-18 3 16,0-8 1-16,-8-9 1 16,-10-4 2-16,-23 0-11 0,-5-1-14 15,-18 0-56-15,-6 1-37 16,-12 6-85-16,-9 4-55 15</inkml:trace>
  <inkml:trace contextRef="#ctx0" brushRef="#br0" timeOffset="17867.5589">4316 7352 1128 0,'0'-7'404'0,"-6"-7"-88"16,3 7-39-16,2 12-100 15,0 5-45-15,3 22-68 16,0 11-21-16,3 21-10 16,-1 9-8-16,-1 17-11 15,-2 7-1-15,1 0-31 16,1-4-13-16,3-21-72 16,3-12-49-16</inkml:trace>
  <inkml:trace contextRef="#ctx0" brushRef="#br0" timeOffset="18227.7489">4516 8143 1455 0,'-1'17'242'0,"-2"13"-38"15,1-4-109-15,2-2-30 16,-1-11-28-16,4-3-8 0,-2-10-14 16,3 0-1-16,1-11 1 15,-4-4-1-15,-1-4-3 16,2-7-1-16,-1-1 1 15,-3-6 2-15,2 2 8 16,-2 4 4-16,5 3 4 16,9 7-4-16,4 9-11 15,4 1-5-15,7 6-39 16,4 1-47-16</inkml:trace>
  <inkml:trace contextRef="#ctx0" brushRef="#br0" timeOffset="18468.7217">4575 8312 1291 0,'11'0'245'16,"18"-2"-145"-16,5 1-28 0,-2-3-51 15,-1 2-75-15</inkml:trace>
  <inkml:trace contextRef="#ctx0" brushRef="#br0" timeOffset="18637.3947">4558 8200 1439 0,'0'-1'238'0,"11"0"-48"16,3-1-68-16,18-3-86 15,7 3-10-15,4-4-72 16</inkml:trace>
  <inkml:trace contextRef="#ctx0" brushRef="#br0" timeOffset="18938.6345">5103 7765 1472 0,'22'-2'257'16,"10"0"-53"-16,13-4-112 15,0-1-22-15,2 4-45 16,-1 2-21-16,-8 3-102 16</inkml:trace>
  <inkml:trace contextRef="#ctx0" brushRef="#br0" timeOffset="19143.1197">5141 7866 1592 0,'13'2'322'16,"17"-2"-138"-16,11 1-31 16,12 2-74-16,-1-3-26 15,-6 3-54-15,-8 3 248 16</inkml:trace>
  <inkml:trace contextRef="#ctx0" brushRef="#br0" timeOffset="19815.4349">6326 7190 1101 0,'-13'-9'366'16,"-6"-6"-211"-16,-9 12-54 15,5 4-16-15,-1 16-20 16,3 7-15-16,10 18-21 15,-1 13-9-15,12 21-11 16,0 12 0-16,6 18-1 16,3 5 2-16,3-2-5 15,-1-2 1-15,-7-11 25 16,-8-6 18-16,-6-7 42 16,-10-5 19-16,-8-7 5 15,-3-8-13-15,-4-10-19 16,0-8-9-16,3-17-31 15,10-4-9-15,5-19-10 16,3-5-20-16,14-8-58 0,-11-11-55 16</inkml:trace>
  <inkml:trace contextRef="#ctx0" brushRef="#br0" timeOffset="22040.7514">6323 7700 1070 0,'-3'-3'382'0,"-5"-8"-221"16,-3 1-12-16,-2 2-28 0,-4 2-7 15,-5-1-29-15,-5 4-8 16,2 3-27-16,-2 3-15 16,0 13-24-16,0 3-5 15,1 9-8-15,2 7-4 16,10 4 3-16,8 5-1 15,11 3 8-15,10-4 6 16,16-7 4-16,-2-7 1 0,20-23 1 16,8-4-2-16,4-20 0 15,6-7 1-15,-21-12 21 16,-18-7 20-16,-21-8 34 16,-9-1 17-16,-28 1-10 15,-9 5-21-15,-13 14-43 16,-1 0-7-16,18 14-123 15,10 7 391-15</inkml:trace>
  <inkml:trace contextRef="#ctx0" brushRef="#br0" timeOffset="36727.3268">6888 7577 1436 0,'-2'-2'234'0,"7"0"-65"15,-3 3-8-15,-2-1-51 16,1 5-2-16,8 25-18 15,6 46-4-15,-12-16-26 16,0 8-12-16,-3 2-20 16,4-4-13-16,1-20-29 15,3-11-41-15,1-16-136 16,-3-7-129-16</inkml:trace>
  <inkml:trace contextRef="#ctx0" brushRef="#br0" timeOffset="36950.825">6890 7600 1328 0,'11'-6'264'0,"11"-4"-37"15,19-3-126-15,6 1-26 0,13 3-38 16,-1 5-13-16,-3 5-35 16,-5 4-68-16</inkml:trace>
  <inkml:trace contextRef="#ctx0" brushRef="#br0" timeOffset="37221.1052">6960 8116 1527 0,'17'4'243'0,"23"3"-125"0,8 1-30 16,7-5-16-16,4-2-19 15,-3-1-6-15,-1-2-39 16</inkml:trace>
  <inkml:trace contextRef="#ctx0" brushRef="#br0" timeOffset="37455.5136">7003 7928 1640 0,'21'0'334'0,"16"-2"-216"16,14 1-24-16,9-1-53 16,1 4-27-16,-4-2-399 15</inkml:trace>
  <inkml:trace contextRef="#ctx0" brushRef="#br0" timeOffset="38016.3647">6950 7381 1104 0,'-2'-4'384'16,"-4"-5"-193"-16,10 6-63 15,10 1-10-15,14 5-48 16,8-2-16-16,9 1-22 16,5 2-9-16,4-4-8 0,2 0-5 15,-5-3-19-15,-13 0-9 16,-18-1-20-16,-7 0-2 15,-15-4 13-15,-3 1 9 16,-4-5 16-16,-3 3 3 16,8 1 13-16,0 3 9 15,4 6 19-15,3 5 11 16,-3-6 19-16,0 0 8 16,3 19-12-16,4 31-9 15,-7-32-53-15,0-3-45 16</inkml:trace>
  <inkml:trace contextRef="#ctx0" brushRef="#br0" timeOffset="38358.987">7624 7911 1557 0,'0'0'334'16,"0"0"-54"-16,1-5-60 15,-1 4-108-15,0 0-34 16,0 0-97-16,4-7-485 0</inkml:trace>
  <inkml:trace contextRef="#ctx0" brushRef="#br0" timeOffset="39121.5532">8218 7984 884 0,'5'-5'485'15,"2"-8"-289"-15,-5 1-66 16,-2-1-9-16,-5-4-14 15,-5-1-12-15,-7 1-17 16,-4-4-3-16,-5 3-12 16,-1 4-4-16,-2 8-17 15,0 5-9-15,4 14-18 16,1 5-7-16,6 15-8 16,8 2 0-16,10 3-2 15,2 0 1-15,14-13 2 16,4-4 2-16,4-10 2 15,4-8 2-15,4-7 2 16,0-7 1-16,-2-14-4 16,-1-3-2-16,-6-7-6 15,-6-8-3-15,-3-4-2 0,-6-3 2 16,-8-3 3-16,-1 3 2 16,-5 7 1-16,3 5 0 15,1 16 10-15,-2 7 5 16,0 14 3-16,-3 1-2 15,3 10-9-15,3 6-3 16,1 15-1-16,7 11 0 16,-2 14 1-16,3 10 0 15,-5 4 4-15,4-1-2 16,6-13 5-16,-2-12-4 0,9-19-82 16,-3-10-66-16</inkml:trace>
  <inkml:trace contextRef="#ctx0" brushRef="#br0" timeOffset="39591.3441">8588 7695 1385 0,'-2'6'238'0,"-6"10"-50"0,0 6-50 16,-4 13-63 0,1 7-15-16,0 11-19 0,1 4-5 15,3-6-17-15,1-7-5 16,4-18-2-16,1-6-4 16,2-13 7-16,2-5 2 15,2-10 5-15,3-6 0 16,1-13-6-16,-1-5-3 15,0-12-3-15,-2-9-3 16,-2-10 0-16,1-3-2 0,2 5-4 16,-1 7-1-16,6 20 3 15,-2 11 9-15,4 16 11 16,0 9 6-16,-2 16 11 16,4 11-4-16,5 14 3 15,3 6-1-15,2 6-10 16,3 2-5-16,-4-1-11 15,-1-4-2-15,-4-8 4 16,-4-9 0-16,-3-15-10 16,-4-3-18-16,-1-12-67 15,-4-3-41-15,-2-6-114 16</inkml:trace>
  <inkml:trace contextRef="#ctx0" brushRef="#br0" timeOffset="39767.9669">8586 7946 1649 0,'7'0'341'0,"15"-2"-208"0,6 2-28 16,16 0-60-16,1 3-19 15,-2-3-20-15,-6 0-41 16</inkml:trace>
  <inkml:trace contextRef="#ctx0" brushRef="#br0" timeOffset="40687.353">8514 7392 1354 0,'0'-2'230'16,"5"0"-88"-16,6-1-12 16,9 2-46-16,12 0-25 15,14 1-32-15,9 1-10 0,6 4-12 16,-7-1-1-16,-6 1 0 15,-11-2-7-15,-13-3-21 16,-5-2-13-16,-15-3-28 16,-1 0 4-16,-7-4 21 15,-5-3 16-15,0-3 24 16,-3 0 4-16,4 1 17 16,6 1 11-16,4 5 21 15,6 6 3-15,3 9 12 16,-3 6 11-16,-7 10 26 15,-3 2 0-15,-8 0-26 16,-5 1-8-16,-2-7-107 16</inkml:trace>
  <inkml:trace contextRef="#ctx0" brushRef="#br0" timeOffset="57355.5373">1659 9419 1531 0,'8'3'258'0,"11"3"-105"16,8-2-54-16,10-3-44 16,8-1-19-16,8 2-25 15,0-2-23-15,2 2-81 16,-9 0-108-16</inkml:trace>
  <inkml:trace contextRef="#ctx0" brushRef="#br0" timeOffset="57568.171">1666 9552 1463 0,'13'3'253'16,"5"-1"-61"-16,22-2-67 0,8 4-21 15,10-4-43-15,-1 0-17 16,-7 7-43-16,-10 0 170 16</inkml:trace>
  <inkml:trace contextRef="#ctx0" brushRef="#br0" timeOffset="60787.9502">2711 8866 1150 0,'-11'-18'372'16,"-7"-8"-137"-16,2 13-97 16,2 12-21-16,1 16-72 15,3 10-20-15,4 18-25 16,0 9-6-16,4 20-3 15,3 15-1-15,7 13 4 16,-1 5 3-16,1 0 3 16,-3-2 3-16,-7-10 4 15,0 2 6-15,-7-14 17 16,-1-9 12-16,-9-16 12 16,-3-13-1-16,-5-20-10 15,-3-7-6-15,2-13-20 0,-2-7-14 16,6-5-55-16,4-3-46 15,8-2-145-15</inkml:trace>
  <inkml:trace contextRef="#ctx0" brushRef="#br0" timeOffset="61292.8244">2639 9298 1528 0,'-10'-6'273'0,"-17"-4"-98"16,-1 3-53-16,2 9-68 15,-1 7-27-15,9 14-30 0,9 6-7 16,9 10-5-16,9 5-2 15,14 1 3-15,7-7 0 16,12-3 4-16,7-11 3 16,3-18 4-16,4-5 3 15,-2-21 7-15,-8-4 11 16,-12-13 66-16,-14 0 33 16,-27-5 40-16,-17-3 11 0,-18 2-40 15,-8 0-36 1,-3 11-46-16,8 4-43 0,10 11-112 15,11 5-12-15</inkml:trace>
  <inkml:trace contextRef="#ctx0" brushRef="#br0" timeOffset="61967.8357">2685 10070 1327 0,'2'0'239'0,"1"0"-94"16,2-1 3-16,-5 0-18 16,0 0-17-16,1 0-17 0,11-4-17 15,29-38-28 1,-29 28-12-16,-3-1-12 0,-1 5-3 16,-5 4 0-16,-1 7 1 15,-2 6 1-15,0 1-2 16,0 9 0-16,0 2 1 15,0 9-1-15,0 5 3 16,2 5-2-16,-2 0-1 16,0-4-3-16,-3-1-4 0,3-11-25 15,0-6-36-15</inkml:trace>
  <inkml:trace contextRef="#ctx0" brushRef="#br0" timeOffset="65936.9935">3355 9192 1581 0,'-1'-2'314'0,"0"-3"-126"16,0 5-49-16,1 0-67 16,0 7-16-16,3 24-22 15,12 72-4-15,-7-37-2 16,-2 1-14-16,0-9-6 15,-2-7 0-15,4-13-36 16,-1-8-53-16,-1-18-242 16</inkml:trace>
  <inkml:trace contextRef="#ctx0" brushRef="#br0" timeOffset="66112.5275">3379 9258 1525 0,'23'-4'227'15,"28"-1"-152"-15,1 2-39 16,-2 3-32-16,-4 2-31 16</inkml:trace>
  <inkml:trace contextRef="#ctx0" brushRef="#br0" timeOffset="66337.9214">3362 9736 1523 0,'7'2'283'15,"11"2"-65"-15,19-5-130 16,6-4-1-16,8-1-52 16,-10 0-9-16,-4 3-33 15,-1 0-48-15</inkml:trace>
  <inkml:trace contextRef="#ctx0" brushRef="#br0" timeOffset="66537.6493">3372 9503 1524 0,'29'-2'243'0,"17"2"-127"0,11 4-68 16,2 3-16-16,-3-1-59 15</inkml:trace>
  <inkml:trace contextRef="#ctx0" brushRef="#br0" timeOffset="66919.6291">3271 9070 1539 0,'2'-5'288'15,"8"-1"-83"-15,15 3-88 16,11 2-16-16,18 2-41 0,5-1-17 15,-1 0-25-15,-5-3-6 16,-10 2-26-16,-9-1-25 16,-11-1-53-16,-8-1-24 15,-10-5 3-15,-3-1 20 16,-9-5 47-16,-1 0 19 16,-1 4 32-16,4 1 11 15,5 10 26-15,0 3 18 0,2 5 19 16,1 5-7-16,2 4-12 15,0 3-36-15</inkml:trace>
  <inkml:trace contextRef="#ctx0" brushRef="#br0" timeOffset="67161.4253">3981 9535 1787 0,'0'-2'450'0,"-2"0"-263"0,3-1-81 16,-1 2-129-16,0 0 76 15</inkml:trace>
  <inkml:trace contextRef="#ctx0" brushRef="#br0" timeOffset="67822.1906">4452 9478 1082 0,'1'-6'371'0,"-2"-14"-218"0,-2 7-12 15,-6-5-20-15,-8-1-2 16,-7 3-29-16,-9-3-8 15,1 11-24-15,-3 6-15 16,8 11-23-16,4 12-12 16,5 10-13-16,11 8-4 15,7 5 0-15,5 1 3 16,14-8 6-16,2-10 0 16,11-11 3-16,3-10 1 0,2-8 3 15,-3-11 1-15,-12-10-4 16,-2-4-7-16,-9-12-19 15,-3 1-11-15,1-7-8 16,-9-3 7-16,0-4 20 16,-5-3 10-16,1 8 27 15,-1 9 12-15,-2 16 18 16,5 11 5-16,-3 14-8 16,4 7-8-16,2 13-9 15,-1 12 0-15,1 18-5 16,1 4-4-16,-1 11-10 15,1-3-3-15,4-3-4 16,4-7-2-16,-3-12-18 16,3-7-37-16,4-19-121 0</inkml:trace>
  <inkml:trace contextRef="#ctx0" brushRef="#br0" timeOffset="68226.111">4762 9311 1612 0,'-11'6'360'0,"-4"15"-116"15,3 5-50-15,-3 12-73 16,2 4-17-16,-1 2-37 16,-3 5-19-16,6-9-29 15,5-4-8-15,6-9-6 16,1-9-2-16,6-18-2 15,1-7 0-15,1-16-1 16,0-4 0-16,3-9-6 16,-4-4-3-16,-1-10-5 15,-3-4-2-15,3-2 1 16,4 3 3-16,2 9 7 16,4 10 1-16,-6 19 6 15,-1 9 2-15,1 12 4 16,1 12 2-16,6 13 0 15,5 7-1-15,8 9-3 16,1 6-3-16,-2-8-2 16,-2 0 1-16,-11-8-1 0,-3-6-3 15,-4-5-43-15,-5-6-36 16,0-7-48-16</inkml:trace>
  <inkml:trace contextRef="#ctx0" brushRef="#br0" timeOffset="68392.6643">4713 9500 1454 0,'1'0'282'0,"7"0"42"16,11 0-137-16,20 2-117 16,5-2-20-16,8 0-35 15,-4 0-30-15,-9 2-127 16</inkml:trace>
  <inkml:trace contextRef="#ctx0" brushRef="#br0" timeOffset="68572.1841">5167 9562 1455 0,'-1'6'321'15,"0"4"72"-15,-1 8-155 16,1 2-48-16,1 10-78 15,0 5-34-15,1-1-44 16,0 3-11-16,4-6-12 0,-2-7-35 16,2-6 318-16</inkml:trace>
  <inkml:trace contextRef="#ctx0" brushRef="#br0" timeOffset="69151.3565">4698 8995 1272 0,'-1'1'299'0,"1"-1"-42"16,10 2-149-16,14 3-31 16,18-6-39-16,8 2-13 15,7 1-19-15,-4 2-3 16,-9 2-1-16,-8-1-4 15,-11-1-16-15,-4-4-9 0,-13-7-21 16,-2-3 2-16,-10-1 15 16,-2-2 9-16,-1 3 33 15,-3-2 16-15,8 9 28 16,0 0 18-16,3 8 25 16,-1-5 5-16,0 0-13 15,2 17-15-15,9 31-18 16,-8-30-31-16</inkml:trace>
  <inkml:trace contextRef="#ctx0" brushRef="#br0" timeOffset="69711.1043">5800 9244 1521 0,'2'1'314'15,"-4"2"-41"-15,2 15-81 16,-1 7-53-16,1 15-60 0,3 8-22 15,-2 2-31-15,2 1-7 16,-1-6-10-16,0-8-14 16,2-11-54-16,2-6-45 15,-3-15-158-15</inkml:trace>
  <inkml:trace contextRef="#ctx0" brushRef="#br0" timeOffset="69874.667">5663 9488 1457 0,'5'0'282'16,"1"0"-28"-16,22 6-72 15,10-6-13-15,17 1-71 16,7-2-22-16,-8-6-36 16,-7 5-8-16,-9-6-273 15</inkml:trace>
  <inkml:trace contextRef="#ctx0" brushRef="#br0" timeOffset="70527.3614">6733 8845 1374 0,'-9'-9'240'16,"-7"-10"-65"-16,-4 10-57 0,5 4-25 16,2 9-41-16,3 8-16 15,5 21-20-15,3 9-6 16,4 26-14-16,4 12-2 15,8 25 1-15,1 12 1 16,-3 7 5-16,-2 1 2 16,-11-6 2-16,-6-8 6 15,-7-14 12-15,1-12 5 16,-3-22 13-16,1-12-2 16,-3-20-4-16,-3-10 0 0,0-17-20 15,3-9-25-15,4-12-102 16,6-3-71-16</inkml:trace>
  <inkml:trace contextRef="#ctx0" brushRef="#br0" timeOffset="71022.4083">6681 9277 1471 0,'-18'-7'238'0,"-25"-2"-72"16,2 7-33-16,4 17-74 16,2 9-17-16,14 14-35 15,6 14-6-15,17 3 3 16,8-3 4-16,16 1 5 15,10-9 1-15,11-13-3 16,8-8-1-16,10-22-1 16,3-12 2-16,-3-17 1 15,-5-11 3-15,-27-12 3 16,-12-1 25-16,-27-7 51 16,-17 6 18-16,-27 6 11 15,-13 9-24-15,-5 21-74 16,6 10-63-16</inkml:trace>
  <inkml:trace contextRef="#ctx0" brushRef="#br0" timeOffset="72025.5346">6802 10210 940 0,'-7'-5'444'0,"-5"-6"-250"0,6-5-52 16,8-9-45-16,9 3-13 16,7-1-20-16,4 1 1 15,6 7 4-15,-3 7 6 16,0 11-26-16,0 9-17 16,-17 17-6-16,-5 7 2 15,-13 10 4-15,-11 4-1 16,-9-5-9-16,-9-6-10 15,1-15-16-15,-4-10-8 0,12-14-15 16,7-4 1-16,8-6 5 16,7 0 3-16,9-3 11 15,10 4 7-15,14 4 13 16,7 4 9-16,12 11 14 16,-5 3 1-16,-8 5-2 15,-1 3-3-15,-10-4-15 16,1 0-104-16</inkml:trace>
  <inkml:trace contextRef="#ctx0" brushRef="#br0" timeOffset="73588.4371">7366 9246 1421 0,'1'-3'252'0,"-2"-4"-37"16,0 7-14-16,0 0-58 15,0 8-37-15,-1 23-51 16,6 61-10-16,2-30-22 15,-3-2-5-15,4 0-7 16,-5-3-5-16,3-13-34 16,1-8-34-16,-6-21-93 15,0-7-90-15</inkml:trace>
  <inkml:trace contextRef="#ctx0" brushRef="#br0" timeOffset="73743.6827">7379 9263 1524 0,'14'-9'258'15,"10"-8"-96"-15,10 1-110 0,7 1-18 16,6 4-21-16,-1 4-24 16,-3 10-128-16</inkml:trace>
  <inkml:trace contextRef="#ctx0" brushRef="#br0" timeOffset="73963.0971">7344 9711 1705 0,'7'2'397'0,"14"4"-195"15,8-6-34-15,22-5-63 16,7-3-34-16,-1-1-43 16,-1 1-16-16,-13-3-89 15,-9 6-65-15</inkml:trace>
  <inkml:trace contextRef="#ctx0" brushRef="#br0" timeOffset="74132.6302">7329 9470 1381 0,'0'-4'266'15,"8"1"16"-15,13 4-74 16,22-5-89-16,6 4-27 16,17 0-54-16,-4-4-14 15,-3 3-82-15</inkml:trace>
  <inkml:trace contextRef="#ctx0" brushRef="#br0" timeOffset="74463.7436">7237 9010 1546 0,'14'-5'258'0,"21"0"-123"15,10 2-49-15,5 2-42 16,6 3-13-16,-5 2-21 16,-2-1-1-16,-10-1-2 15,-13 0-9-15,-12-4-40 16,-7 2-17-16,-6-5-7 15,-1-8 10-15,0 1 36 16,1 0 30-16,-1 8 45 16,0 8 12-16,0 1 8 0,-1-5-6 15,1 0-49-15</inkml:trace>
  <inkml:trace contextRef="#ctx0" brushRef="#br0" timeOffset="74682.1638">7971 9498 1506 0,'1'6'331'15,"-1"0"89"-15,2-7-313 16,-2 0-67-16</inkml:trace>
  <inkml:trace contextRef="#ctx0" brushRef="#br0" timeOffset="75279.8248">8427 9397 1434 0,'-14'-6'233'0,"-17"-4"-46"16,0 3-36-16,3 14-69 15,5 4-12-15,6 11-41 16,2 3-2-16,15 8-3 15,3-2-3-15,14-1 0 16,12-2-5-16,-1-14-3 16,-1-3 0-16,-1-11-2 15,-4 0 2-15,-2-13-2 16,-1-5-2-16,-3-10-4 16,-4-10-4-16,-3-3-6 15,-1-5-1-15,-3-15 0 0,-5-6 1 16,-5-7 8-16,-2 1 7 15,-2 21 24-15,3 14 10 16,4 28 17-16,1 15 3 16,-1 26-2-16,0 13-9 15,2 24-17-15,1 9-7 16,5 10-15-16,0 0-4 16,4-13-6-16,1-9 0 0,1-17-33 15,1-11-40-15,2-19-80 16,2-7-255-16</inkml:trace>
  <inkml:trace contextRef="#ctx0" brushRef="#br0" timeOffset="75654.4332">8864 9224 1412 0,'-3'4'299'0,"-8"7"59"16,-2 11-107-16,-3 17-118 15,1 8-29-15,-4 8-31 16,5-1-15-16,0-3-23 16,-1-6-10-16,11-10-19 15,2-11-2-15,4-18-3 16,3-8-1-16,3-19-3 16,0-5 0-16,0-16 0 15,2-4 1-15,0-12-7 16,-7-4-4-16,3-9-5 0,0 1-1 15,3 15 8-15,6 12 2 16,-1 30 9-16,-3 9 7 16,4 25 9-16,-3 8 1 15,2 17 4-15,2 8-3 16,-2 8-5-16,1-1 1 16,0-1-8-16,-3-4 0 15,-1-11-13-15,-1-7-21 0,-1-11-73 16,-2-7-40-16</inkml:trace>
  <inkml:trace contextRef="#ctx0" brushRef="#br0" timeOffset="75807.2257">8789 9498 1681 0,'-4'0'392'0,"8"3"-162"16,9-1-96-16,14-2-92 15,11 0-22-15,4-3-86 16,0 0-67-16</inkml:trace>
  <inkml:trace contextRef="#ctx0" brushRef="#br0" timeOffset="76088.4746">9103 9682 1624 0,'-5'-3'318'16,"-8"-6"-193"-16,13-5-44 16,14-1-33-16,8 0-8 15,12 4-11-15,4 4-1 16,-2 10-14-16,-4 4-8 16,-11 11 25-16,-13 1 20 0,-11 8 21 15,-10 2 6-15,-15-1-21 16,1 1-15-16,1-8-16 15,6-4-3-15,17-3-7 16,7-2-8-16,13-2-7 16,5-3 4-16,8-5-53 15,-2-2-56-15</inkml:trace>
  <inkml:trace contextRef="#ctx0" brushRef="#br0" timeOffset="76573.3009">8800 8897 1517 0,'-3'0'268'16,"-4"0"-87"-1,18 3-68-15,4 1-7 0,15-1-34 16,12 2-15-16,7-4-32 15,9-1-11-15,1 3-8 16,-4-2-15-16,-11-2-31 16,-8-1-16-16,-13-1-60 15,-11-2-1-15,-3-2 11 16,-7-2 14-16,-1-2 57 16,0 4 22-16,0 5 37 15,2 2 20-15,-3 0 34 16,0 0 9-16,4 7 1 15,2 15 1-15,29 28-13 16,-35-29-7-16,-7-6-23 16,-5-4-4-16,-2-4-8 15</inkml:trace>
  <inkml:trace contextRef="#ctx0" brushRef="#br0" timeOffset="77128.274">9827 9206 1503 0,'2'3'258'16,"-2"12"-77"-16,4 8-36 0,0 16-44 16,-1 9-22-16,2 6-39 15,-2-2-8-15,2-7-18 16,-4-11-1-16,-1-12-43 16,5-6-43-16,-5-10-107 15</inkml:trace>
  <inkml:trace contextRef="#ctx0" brushRef="#br0" timeOffset="77277.4861">9692 9398 1507 0,'17'0'283'16,"11"0"-45"-16,16-1-123 15,2 0-30-15,9 3-50 16,1 2-8-16,-6 0 396 15</inkml:trace>
  <inkml:trace contextRef="#ctx0" brushRef="#br0" timeOffset="77497.4115">10246 9588 1623 0,'-2'3'372'0,"-2"-3"-117"15,3 2-124-15,1-3-84 16,0 0-22-16,0 0-51 16,7-2-53-16</inkml:trace>
  <inkml:trace contextRef="#ctx0" brushRef="#br0" timeOffset="77646.0163">10406 9593 1721 0,'4'0'414'0,"-1"-1"-205"15,3 1-78-15,-6 0-107 16,0 0 85-16</inkml:trace>
  <inkml:trace contextRef="#ctx0" brushRef="#br0" timeOffset="78485.1496">10776 9218 1483 0,'-1'0'285'0,"3"0"-37"16,-4 5-88-16,1-5-31 15,0 0-57-15,0 15-16 16,1 47-31-16,2-21-8 16,0 6-9-16,-2-1-8 15,4-5-56-15,-7-3-32 16,3-9-126-16,3-7-60 16</inkml:trace>
  <inkml:trace contextRef="#ctx0" brushRef="#br0" timeOffset="78651.7025">10621 9412 1273 0,'0'0'341'16,"3"0"2"-16,22 1-122 16,13 1-39-16,15 2-94 15,5-1-33-15,7 5-12 16,-5 1 229-16</inkml:trace>
  <inkml:trace contextRef="#ctx0" brushRef="#br0" timeOffset="79742.5019">11618 8634 1323 0,'-7'-2'243'0,"-9"0"-88"16,-4 7-12-16,-2 25-39 16,-5 14-20-16,14 34-45 15,9 22-16-15,14 32-16 16,12 10-3-16,-5 5-1 15,-4 0 1-15,-8-6 11 16,-4-2 4-16,-7-18 2 16,-6-9 1-16,-6-27-4 15,-2-19-4-15,-3-27 5 16,-4-14-7-16,4-29-50 16,3-16-83-16</inkml:trace>
  <inkml:trace contextRef="#ctx0" brushRef="#br0" timeOffset="80180.4074">11560 9203 1479 0,'-16'-3'266'0,"-22"-5"-56"15,-1 3-31-15,1 9-87 16,4 6-31-16,10 17-36 15,9 8-19-15,15 13-2 16,8 8-1-16,21 1 1 16,7-9 3-16,20-13 9 15,11-12 4-15,5-23 4 16,-1-10-2-16,-17-20 13 16,-15-10 18-16,-25-13 25 15,-11-3 16-15,-16-4-4 16,-10 1-17-16,-12 12-29 15,-3 6-13-15,-10 19-42 16,3 11-47-16,11 17 113 16</inkml:trace>
  <inkml:trace contextRef="#ctx0" brushRef="#br0" timeOffset="80790.3419">11876 10095 1189 0,'-6'-2'332'16,"-12"-2"-114"-16,-3 1 5 15,-7 5-56-15,-5 6-12 16,0 8-67-16,1 6-38 15,15 12-33-15,8 1-9 0,10 9-4 16,9-3-3-16,10-7 1 16,5-7-1-16,5-15 1 15,-1-9 2-15,-8-8 7 16,-3-8 10-16,-12-7 19 16,-9-2 13-16,-10 0 12 15,-5 4-9-15,-3 9-23 16,-5 2-12-16,8 7-72 15,4 0 369-15</inkml:trace>
  <inkml:trace contextRef="#ctx0" brushRef="#br0" timeOffset="81499.304">12218 9094 1536 0,'-1'9'299'15,"-3"6"-70"-15,-6 15-95 16,7 5-26-16,-5 14-45 16,4 8-17-16,4 4-22 15,-3-4-6-15,4-7-26 16,-1-9-18-16,-2-11-40 16,0-9-36-16,-1-14-119 15</inkml:trace>
  <inkml:trace contextRef="#ctx0" brushRef="#br0" timeOffset="81689.9595">12130 9112 1194 0,'4'-8'334'0,"9"-9"-122"16,3 5-3-16,5 7-80 0,10 2-33 15,6 3-57-15,3 1-20 16,10 3-41-16</inkml:trace>
  <inkml:trace contextRef="#ctx0" brushRef="#br0" timeOffset="81899.7731">12215 9614 1372 0,'8'2'262'16,"1"-1"43"-16,18-1-220 16,5-2-14-16,12-3-32 15,9-4-11-15,-8 1-105 16,-2 0-77-16</inkml:trace>
  <inkml:trace contextRef="#ctx0" brushRef="#br0" timeOffset="82079.3444">12214 9410 1569 0,'0'0'299'15,"8"0"-95"-15,9 2-94 16,18 1-70-16,9 0-7 16,9 0-37-16,-4-3 426 15</inkml:trace>
  <inkml:trace contextRef="#ctx0" brushRef="#br0" timeOffset="82604.06">12232 8864 1074 0,'0'-1'391'0,"1"0"-204"15,14 1-88-15,3 0-25 0,13 1-23 16,7 0-12-16,8 2-22 16,6 0-8-16,-1-1-7 15,-5 1-6-15,-9-3-9 16,-10-1-1-16,-13-2-8 15,-6 0 1-15,-10-4 9 16,-4-1 1-16,-5-2 20 16,0 0 12-16,5 7 3 15,5 3-1-15,5 2-6 16,-4-2-11-16</inkml:trace>
  <inkml:trace contextRef="#ctx0" brushRef="#br0" timeOffset="82817.0269">12715 9421 1590 0,'0'1'345'0,"0"1"-100"16,4-2-103-16,-4-2-114 16</inkml:trace>
  <inkml:trace contextRef="#ctx0" brushRef="#br0" timeOffset="83456.6656">13210 9433 896 0,'-1'-9'434'16,"-4"-6"-242"-16,-9 0-84 15,-1 1 2-15,-8 2-2 16,-7 4-4-16,-1 5-13 0,-1 8-39 16,4 7-15-1,9 9-26-15,5 4-3 0,13 5 6 16,3 1 2-16,13 0 0 16,7-4-1-16,9-13-5 15,7-2 0-15,1-15-1 16,0-7-1-16,-7-12-1 15,-6-8-2-15,-5-6-4 16,-5-7 0-16,-6-2-1 16,-4-5 1-16,-2-5 0 15,-7-1 2-15,0 4 3 16,-4 9 10-16,-1 17 21 16,2 14 3-16,0 13 2 15,5 13-8-15,-1 14-17 16,2 9-3-16,6 16-2 15,0 5 0-15,1 12-2 0,-1 0 0 16,-5-8-9-16,2-4-22 16,1-21-75-16,2-9-11 15</inkml:trace>
  <inkml:trace contextRef="#ctx0" brushRef="#br0" timeOffset="83829.0257">13594 9230 1604 0,'-6'10'308'0,"-4"18"-167"15,-6 5-32-15,-2 11-42 16,1 2-11-16,1-2-19 16,1-2-10-16,6-9-16 15,4-8-5-15,5-18-1 16,6-7 1-16,4-15-1 15,0-8 3-15,3-7-2 16,-4-8-1-16,-2-9 1 16,3-5-1-16,-1-4-1 15,1 0-1-15,5 15 8 16,-1 10 15-16,-1 16 13 16,4 10 4-16,-4 14 3 15,2 9-10-15,-2 16-5 0,-1 5-2 16,2 14-6-1,2 4-6-15,-5-3-5 0,4 4-1 16,-4-13-43-16,-4-5-23 16,1-8-70-16,-7-12-8 15</inkml:trace>
  <inkml:trace contextRef="#ctx0" brushRef="#br0" timeOffset="83967.6547">13548 9428 1508 0,'-3'-1'327'0,"0"1"1"16,9 0-101-16,-6 0-140 16,23 0-44-16,53 1-51 15,-28-4-44-15</inkml:trace>
  <inkml:trace contextRef="#ctx0" brushRef="#br0" timeOffset="84397.6666">14020 9537 1522 0,'-12'0'304'0,"-10"2"-54"0,-4 4-93 15,0 3-43-15,4 8-58 16,2 2-17-16,7 6-25 15,7 3-7-15,8 3-7 16,8 1-2-16,14-5 2 16,1-9 9-16,6-10 12 15,2-7 5-15,-3-8 16 16,-2-4 7-16,-13-8-1 16,-10-3 0-16,-19 3-20 15,-14-1-9-15,-14 6-53 16,-3 5-30-16</inkml:trace>
  <inkml:trace contextRef="#ctx0" brushRef="#br0" timeOffset="84942.4917">13530 8938 1466 0,'-2'-2'223'0,"6"4"-84"16,8 0-12-16,17 0-40 15,11-1-13-15,12-1-28 16,5 0-19-16,0 2-20 16,-4-2-2-16,-12-2 0 15,-7-2-3-15,-14-6-9 16,-8-2-1-16,-12-3-1 16,-6-1 2-16,-3 1 9 0,-2 4-1 15,4 5 11-15,0 6 14 16,6 10 39-16,1 8 9 15,0 9 11-15,5 4 2 16,-3 4-24-16,-2-5-2 16,-2-6 305-16</inkml:trace>
  <inkml:trace contextRef="#ctx0" brushRef="#br0" timeOffset="161726.7012">13455 2148 1158 0,'-9'-3'340'16,"-12"-2"-154"-16,1 2-22 0,-4 10-44 16,0 8-26-16,8 20-41 15,7 13-12-15,10 22-24 16,6 6-5-16,13 22-10 16,-1 2-1-16,4 7 1 15,-1 0-1 1,-10-11 2-16,-6-3 2 0,-12-13 4 15,-7-6 2-15,-5-19 7 16,-4-8 2-16,-4-24 1 16,5-12-2-16,2-17-8 15,2-9-18-15,8-8-85 16,3 0-92-16</inkml:trace>
  <inkml:trace contextRef="#ctx0" brushRef="#br0" timeOffset="162205.3894">13419 2525 1400 0,'-15'-3'240'0,"-18"-1"-45"15,4 4-54-15,4 8-88 16,3 8-22-16,11 15-33 16,0 10-4-16,12 9-1 15,9 3-1-15,12-2 3 16,4-5 1-16,10-16 4 16,2-11 4-16,6-21 12 15,3-11 8-15,-4-19 38 16,-5-9 22-16,-21-13 23 15,-11-7 10-15,-24 1-21 0,-12 4-8 16,-10 16-36-16,-7 12-17 16,-3 11-84-16,6 12-62 15</inkml:trace>
  <inkml:trace contextRef="#ctx0" brushRef="#br0" timeOffset="162774.7067">13490 3411 934 0,'6'-8'429'0,"5"-6"-252"15,1-2-51-15,-3 1-17 16,-2 1-1-16,-4 2-15 16,0 6-8-16,-3 6-10 15,0 7 0-15,3 14-14 16,1 4-5-16,0 10-12 16,2 3-8-16,2 1-15 15,0 0-3-15,1-7-15 16,1-7-40-16</inkml:trace>
  <inkml:trace contextRef="#ctx0" brushRef="#br0" timeOffset="163570.381">13885 2544 962 0,'-1'-3'470'0,"-1"-2"-238"16,-1 5-32-16,1 0-47 16,1 0-26-16,-3 30-30 15,-6 46-18-15,9-11-30 16,0 5-12-16,1 3-23 15,0-6-4-15,0-12-13 16,0-10-24-16,1-17-86 16,2-6-94-16</inkml:trace>
  <inkml:trace contextRef="#ctx0" brushRef="#br0" timeOffset="163749.9052">13829 2581 1459 0,'7'-5'224'15,"11"-4"-78"-15,10 0-52 0,17 0-54 16,8 4-15-16,12 1-15 16,-2 5-43-16</inkml:trace>
  <inkml:trace contextRef="#ctx0" brushRef="#br0" timeOffset="164003.9553">13866 3000 1512 0,'6'-3'262'0,"12"-5"-60"0,10 3-58 15,19-3-34-15,6-1-29 16,2 5-47-16,-2-1-18 16,-13 2-104-16,-8 0 23 15</inkml:trace>
  <inkml:trace contextRef="#ctx0" brushRef="#br0" timeOffset="164184.6934">13896 2879 1673 0,'8'-5'360'0,"16"-6"-197"16,12 3-46-16,20-2-53 15,5 2-25-15,-1 2-72 16,-3 3-80-16</inkml:trace>
  <inkml:trace contextRef="#ctx0" brushRef="#br0" timeOffset="164633.5021">13837 2314 1491 0,'0'-2'257'15,"0"-2"-65"-15,13 3-82 16,6 0-17-16,15 1-22 16,6 0-12-16,13 0-27 15,-2 0-9-15,-3 0-13 16,-6 0-1-16,-15 1-7 15,-2 0-3-15,-10-2-15 16,-4-1-7-16,-6-4-2 16,-5-1 4-16,-1 1 12 15,-2-1 5-15,-2 8 4 16,1 3 0-16,-2 5 1 16,6 4 2-16,3-3 14 15,1 0-44-15</inkml:trace>
  <inkml:trace contextRef="#ctx0" brushRef="#br0" timeOffset="164877.2478">14535 2873 1568 0,'0'-5'291'16,"-4"0"-90"-16,4-3-181 15</inkml:trace>
  <inkml:trace contextRef="#ctx0" brushRef="#br0" timeOffset="165503.9072">14990 2729 917 0,'-8'-11'475'15,"-7"-7"-288"-15,-12 0-45 16,-1 1 1-16,-7 6-53 16,0 6-25-16,7 11-36 15,3 8-14-15,8 9-9 16,4 6-2-16,13 8 1 15,5 3 2-15,11 0 1 16,7 0 0-16,4-13 1 16,4-8 1-16,7-15 0 15,5-5 2-15,-1-17 0 16,-3-5 1-16,-5-13 0 16,-10-4 0-16,-10-10-2 15,-3-4-1-15,-12-4 1 16,-6-2 0-16,-5 8-3 0,-7 11 5 15,4 19 18-15,6 9 4 16,1 21 6-16,3 8-5 16,4 16-16-16,1 3-6 15,11 13 0-15,0 6-1 16,-1 2-2-16,0 3-1 16,-5-7-8-16,2-6-29 15,4-13-109-15</inkml:trace>
  <inkml:trace contextRef="#ctx0" brushRef="#br0" timeOffset="165909.8596">15353 2527 1531 0,'-6'7'296'16,"-3"8"-62"-16,-4 12-108 15,0 12-17-15,0 10-44 16,-2 7-17-16,3 1-22 16,1-4-9-16,6-9-10 15,1-13 0-15,4-15-3 16,2-10-2-16,1-17-2 16,3-6 1-16,-2-16 1 15,5-6 3-15,1-13-1 16,-2-6 0-16,4-4-2 0,-3 3-1 15,0 15-2-15,2 10 0 16,-1 17 1-16,-1 9-1 16,-2 11 5-16,1 10 4 15,3 15 8-15,0 8 2 16,9 17 0-16,0 3-3 16,2 0-8-16,4-3-1 15,-2-11-5-15,-2-6-12 16,-1-12-49-16,-2-4-42 0,-6-16-120 15</inkml:trace>
  <inkml:trace contextRef="#ctx0" brushRef="#br0" timeOffset="166068.438">15325 2795 1507 0,'13'-5'273'15,"10"-4"-47"-15,9-1-158 16,4 2-22-16,5 4-32 16,-1 4-33-16</inkml:trace>
  <inkml:trace contextRef="#ctx0" brushRef="#br0" timeOffset="166299.0746">15704 2886 1595 0,'1'-4'324'16,"2"-5"-131"-16,4-1-50 15,1-2-61-15,0 2-19 16,-1 6-20-16,0 4-9 16,-3 11-8-16,-2 5-4 0,-1 13-2 15,-1 3-2-15,-2 4-3 16,-1 0-4-16,0-8-15 15,3-3-36-15,0-12-105 16</inkml:trace>
  <inkml:trace contextRef="#ctx0" brushRef="#br0" timeOffset="166700.0012">15302 2335 1466 0,'0'1'249'0,"4"0"-39"15,13 5-105-15,7 1-28 16,17-1-24-16,7-1-18 16,5-3-20-16,0-2-2 15,-11-3-36-15,-9-3-32 16,-13-3-42-16,-6 0-7 16,-10-5 29-16,-3-1 27 0,-2-1 49 15,-2 1 23-15,2 8 37 16,1 6 14-16,0 12 12 15,2 4-2-15,4 9-35 16,-3 1-14-16,2-2-36 16,2 1 426-16</inkml:trace>
  <inkml:trace contextRef="#ctx0" brushRef="#br0" timeOffset="167093.5975">16149 2610 1417 0,'10'0'278'15,"6"-1"43"-15,15 1-217 16,7-1-20-16,6-3-52 16,2 3-15-16,-2 1-17 15,-6 0-40-15,-6 4-156 16</inkml:trace>
  <inkml:trace contextRef="#ctx0" brushRef="#br0" timeOffset="167288.3405">16198 2743 1529 0,'11'0'292'0,"6"-3"-68"15,17 0-91-15,9-1-26 16,7-1-57-16,0 0-10 15,-6 3 260-15</inkml:trace>
  <inkml:trace contextRef="#ctx0" brushRef="#br0" timeOffset="167850.9291">17084 2116 1488 0,'-9'-4'229'0,"-14"-1"-98"16,3 9-30-16,7 20-49 15,3 10-8-15,10 21-25 16,5 12-8-16,7 18-9 16,2 11 1-16,-4 14-1 15,-6 6 1-15,-7-1 4 16,-5-7 0-16,-1-15 0 15,-1-10 1-15,-3-22 2 16,-2-5 0-16,-4-21 3 16,3-9 0-16,0-13-10 15,0-14-25-15,2-14-89 16,0-5-88-16</inkml:trace>
  <inkml:trace contextRef="#ctx0" brushRef="#br0" timeOffset="168289.858">17059 2531 1582 0,'-17'-4'291'0,"-20"5"-153"16,-1 4-44-16,6 10-48 15,4 10-20-15,13 10-21 16,5 6-4-16,11 8-1 15,9 0 0-15,13-3 3 16,10-4 4-16,8-12 4 16,2-8 2-16,3-20 2 15,-2-7-1-15,-2-20 3 16,-2-11-1-16,-16-12 4 16,-8-2 2-16,-22-3 15 15,-10 4 7-15,-16 6-4 16,-5 3-5-16,0 13-23 15,2 9-35-15,13 11-85 0</inkml:trace>
  <inkml:trace contextRef="#ctx0" brushRef="#br0" timeOffset="168779.6034">17182 3274 1266 0,'1'-4'274'0,"2"0"-113"16,6-5-78-16,2-3-9 15,3 0-26-15,-1-6-8 16,2 3 5-16,-1 2 7 16,-1 3 8-16,-5 3 8 15,-3 4-3-15,-1 5 1 16,-5 11 4-16,-1 8 2 16,-4 10-7-16,-1 1-9 15,0 5-21-15,4-4-5 0,2-4-61 16,1-3 383-16</inkml:trace>
  <inkml:trace contextRef="#ctx0" brushRef="#br0" timeOffset="169485.615">17707 2490 1135 0,'0'-3'374'0,"0"-1"-159"16,-1 7-22-16,0-3-56 15,-1 17-30-15,-6 65-18 16,4-22-19-16,3 16-32 16,1 0-8-16,1-13-14 15,1-4-16-15,1-21-47 16,0-9-38-16,-1-15-136 16</inkml:trace>
  <inkml:trace contextRef="#ctx0" brushRef="#br0" timeOffset="169693.6643">17628 2513 1434 0,'10'0'239'16,"18"-8"-42"-16,7 1-48 15,19-1-75-15,4-2-20 16,5 4-28-16,-3 3-36 16,-16 4-102-16</inkml:trace>
  <inkml:trace contextRef="#ctx0" brushRef="#br0" timeOffset="170034.3755">17727 2967 1474 0,'2'2'243'16,"10"-1"-63"-16,3 2-53 16,12-3-43-16,8 1-18 15,5 1-32-15,4-4-15 16,-2 1-22-16,-2-2-46 15</inkml:trace>
  <inkml:trace contextRef="#ctx0" brushRef="#br0" timeOffset="170317.9739">17766 2790 1296 0,'9'0'295'0,"18"0"-46"15,6-1-44-15,13-4-83 16,4 2-39-16,-3 2-58 16,-6 1-53-16</inkml:trace>
  <inkml:trace contextRef="#ctx0" brushRef="#br0" timeOffset="170990.4637">18451 2895 965 0,'-4'-6'438'0,"-5"-7"-248"16,-6-2-27-16,-10 0-26 0,-3 2-17 16,-6 1-43-16,2 9-7 15,9 6-28-15,3 7-15 16,9 9-15-16,4 2-5 16,7 3-4-16,6-1-2 15,6-1 0-15,3-4 0 16,5-3 0-16,3-4-1 0,4-11 2 15,3 0 1 1,-5-11-3-16,2-5-9 0,-5-7-17 16,-5-9-5-16,-3-7 3 15,1-2 10-15,-6-8 16 16,-3-1 4-16,-5-3 2 16,-6 2-1-16,0 11 21 15,-1 7 10-15,1 20 18 16,3 7 6-16,2 7-14 15,0 7-8-15,-1 7-18 16,2 3 0-16,0 12-1 16,5 3-3-16,4 11 2 15,-4 5-4-15,4 10-6 16,-5-1 0-16,-2-7-32 16,3-9-47-16</inkml:trace>
  <inkml:trace contextRef="#ctx0" brushRef="#br0" timeOffset="171918.157">18831 2615 1187 0,'-1'-1'301'0,"-2"2"-172"16,-2 3-12-16,4-4-18 15,0 3-4-15,-13 24-20 16,-16 33-6-16,12-16-26 15,-1 3 4-15,1 6-14 16,-2-1-7-16,6-10-2 16,3-13-12-16,7-13-2 15,5-9 2-15,7-18-2 16,6-7 0-16,4-16-2 16,0-5-2-16,3-6-2 15,-2-1 0-15,0-1 0 16,0-2-3-16,-6 6 1 0,0 5 0 15,-6 10 0-15,-2 8 2 16,-2 15 11-16,-2 3 5 16,1 14 1-16,2 5 3 15,7 15-9-15,1 7-4 16,8 10-2-16,-1 5-4 16,4 3-2-16,1-2-1 15,-8-8-3-15,2-6-11 0,-9-15-24 16,-1-7-24-16,-2-12-73 15,2-6-59-15</inkml:trace>
  <inkml:trace contextRef="#ctx0" brushRef="#br0" timeOffset="172091.4644">18741 2881 1609 0,'13'-3'332'0,"24"-3"-166"16,9-1-44-16,9 2-55 15,-5 3-24-15,-13 2-142 16</inkml:trace>
  <inkml:trace contextRef="#ctx0" brushRef="#br0" timeOffset="172627.0116">19478 2800 1225 0,'-8'-8'323'16,"-7"-3"-114"-16,-10 0-34 15,-2 3-18-15,-4 7-51 16,1 3-31-16,6 9-36 15,5 5-11-15,9 10-16 16,5 1-5-16,13 8 0 16,6-3-3-16,12-6-1 15,5 0 0-15,6-11 1 16,-3-6 1-16,1-7-29 0,1-2-34 16,-5-2-118-16,3 2-68 15</inkml:trace>
  <inkml:trace contextRef="#ctx0" brushRef="#br0" timeOffset="172883.8045">19701 2843 1206 0,'-7'-10'324'15,"-8"-11"-108"-15,-5 1-4 0,-3 6-65 16,1 4-18-16,0 9-66 16,3 5-20-16,1 13-25 15,3 5-9-15,11 10-6 16,1 1-1-16,14 1-2 15,3-5 0-15,5-10 1 16,7-6 3-16,1-14 4 16,4-9 3-16,-2-13 7 15,-3-3 3-15,-11-4 2 16,-10 0 0-16,-12 7-10 16,-8 6 1-16,-3 11-64 15,-1 6-38-15</inkml:trace>
  <inkml:trace contextRef="#ctx0" brushRef="#br0" timeOffset="173240.8026">19909 2807 1459 0,'-2'-1'257'0,"-2"1"-28"15,2 2-41-15,2-2-36 16,0 0-37-16,8 22-53 15,43 34-13-15,-41-32-20 16,2 6 2-16,-14-1 7 16,-5-4 2-16,-6-5-6 15,-14-10-10-15,-6-10-13 16,-5-7-26-16,-2-2-89 16,7-3-74-16</inkml:trace>
  <inkml:trace contextRef="#ctx0" brushRef="#br0" timeOffset="173692.6987">20340 2570 1143 0,'-5'1'348'0,"-9"2"-145"15,-2 8-36-15,-6 7-42 16,-4 5-12-16,2 12-37 16,-1 6-14-16,5 17-14 15,4 5-15-15,10 4-8 16,9-7-4-16,8-16-4 15,9-4-1-15,5-15-5 0,0-6 0 16,5-5-60-16,-2-12-52 16</inkml:trace>
  <inkml:trace contextRef="#ctx0" brushRef="#br0" timeOffset="174130.3482">20328 2814 1281 0,'1'5'270'0,"2"4"-80"15,3 6-55-15,1 11-51 16,1 1-15-16,-2 0-45 16,1 2-7-16,-1-10-7 15,-4-3-3-15,1-8 2 16,-3-7-1-16,-2-4-6 15,1-8-2-15,-3-5-5 16,-3-7 0-16,2-3 3 16,0 2 1-16,5-1 0 15,2 5-1-15,9 2-1 16,4 3-1-16,0 5 1 16,5 3 0-16,-2 1 1 15,3 3 1-15,-3 2 1 16,0 1 2-16,-5 1 7 15,-3 2 1-15,4 3 8 0,-6 0 5 16,3 4 6-16,-3 3 5 16,-8 5 10-16,-1 1 1 15,1 5-8-15,-4-1-7 16,3 0-16-16,1-1-4 16,0-5-39-16,2 1-34 15,4-9-114-15</inkml:trace>
  <inkml:trace contextRef="#ctx0" brushRef="#br0" timeOffset="174501.3605">20656 2597 1560 0,'7'0'284'0,"14"7"-101"0,7 5-62 16,6 16-18-16,1 6-13 15,-10 13-16-15,-6 10-1 16,-19 6-20-16,-5 2-10 16,-11-6-18-16,-5-9-6 15,-3-15-3-15,0-13-2 16,4-7-29-16,6-9-35 16,5-3-76-16,3-5-70 15</inkml:trace>
  <inkml:trace contextRef="#ctx0" brushRef="#br0" timeOffset="175636.4655">19297 3371 1045 0,'2'-10'381'16,"4"-9"-198"-16,9-4-114 15,6-2-5-15,13-8-6 16,8-3-5-16,13-11-7 16,9-6 0-16,14-13-5 15,11-6-8-15,16-10-17 16,4-4-6-16,-3 2-7 15,-10 5 0-15,-19 13-1 16,-10 16 1-16,-18 14 0 16,-9 7-2-16,-12 10 0 15,-10 0-1-15,-9 0-3 0,0 2-1 16,-9 5-5-16,3 0-6 16,-3 10 1-16,-4 0-2 15,1 2 4-15,2 0 3 16,0 0 2-16,1 0 0 15,0 0 1-15,0 0-1 16,0-2 2-16,2 1 0 16,4-2 4-16,3-1 1 15,25-7 14-15,-34 14 8 16,4 17 12-16,-4 2 1 0,0 7-10 16,5-4-6-16,-3-9-19 15,2-4-29-15</inkml:trace>
  <inkml:trace contextRef="#ctx0" brushRef="#br0" timeOffset="175865.0013">20558 2235 1528 0,'6'-2'269'16,"1"-1"-84"-16,10 3-109 15,6 2-19-15,4 3-34 0,4 0-13 16,-1 2-38-16,-2-3-39 16</inkml:trace>
  <inkml:trace contextRef="#ctx0" brushRef="#br0" timeOffset="176101.5293">20891 2149 1157 0,'0'-6'324'0,"2"-3"-165"16,-2 0-19-16,-3 4-20 15,4 5-17-15,-1 1-41 16,0-1-12-16,0 0-3 15,2 12-1-15,8 42-7 16,-7-25-3-16,2 2-16 16,2-1-7-16,-2-5-5 15,3-3 5-15,-7-9-45 16,-1-5 109-16</inkml:trace>
  <inkml:trace contextRef="#ctx0" brushRef="#br0" timeOffset="176716.2055">21123 2857 1541 0,'7'-1'259'0,"10"0"-127"15,9-3-40-15,11 1-37 16,3-3-24-16,4 0-20 16,-2 3-3-16,-9 0-73 15,-6 3-89-15</inkml:trace>
  <inkml:trace contextRef="#ctx0" brushRef="#br0" timeOffset="176916.7158">21116 2970 1425 0,'3'4'224'0,"7"2"-60"15,7-4-8-15,20 0-37 16,8-4-23-16,12-2-51 15,-2 3-9-15,-9 0-64 0</inkml:trace>
  <inkml:trace contextRef="#ctx0" brushRef="#br0" timeOffset="177533.9337">21630 2935 1199 0,'0'-2'316'16,"4"2"-125"-16,9-1-71 15,7 1-1-15,18 2-29 16,9-2-21-16,10-1-25 16,-3-1-12-16,-10-3-17 15,-7 0-4-15,-16 2-1 16,-6 1-40-16,-11 2-334 15</inkml:trace>
  <inkml:trace contextRef="#ctx0" brushRef="#br0" timeOffset="178382.5278">22503 2173 857 0,'-9'-9'475'0,"-9"-7"-269"15,1 4-72-15,2 12-50 16,0 9-18-16,2 20-9 16,1 12-11-16,5 31-12 15,2 11-8-15,11 22-13 16,-1 8 1-16,2 6 2 15,-1 3 1-15,-4-7 7 16,-3-6 6-16,-9-18 23 16,-2-5 8-16,-14-13-5 15,-4-6-12-15,-5-21-19 0,-2-11-5 16,-4-24-22-16,8-11-29 16,9-17-70-16,4-5-44 15,17-9-125-15</inkml:trace>
  <inkml:trace contextRef="#ctx0" brushRef="#br0" timeOffset="178787.3129">22448 2766 1427 0,'-12'-7'219'0,"-8"-7"-77"16,0 4-23-16,-3 7-50 15,2 6-27-15,-1 10-29 16,1 9-8-16,10 14-2 15,6 6 0-15,15 6-2 16,6-1 0-16,7-6 3 16,0-11 7-16,6-13 10 0,1-11 5 15,8-18 6-15,3-6-1 16,-25-12 0 0,-8 15 14-16,2 1 13 0,12-47 2 15,-29-3-6-15,-15 1-17 16,-20 33-21-16,0 6-30 15,1 13-49-15</inkml:trace>
  <inkml:trace contextRef="#ctx0" brushRef="#br0" timeOffset="179351.0907">22433 3583 813 0,'1'0'470'0,"-1"-6"-236"0,3-1-142 15,6-1-5-15,0-2-13 16,5 0-4-16,-1-3-11 16,0 3 2-16,-5 0 13 15,-2 6 4-15,-4 6 19 16,-2 4-3-16,-2 5-26 15,0 8-8-15,-3 7-5 16,0 5-5-16,3 7 9 16,0-3-5-16,-1-4-18 15,2-3 0-15,2-12-70 16,1-6 365-16</inkml:trace>
  <inkml:trace contextRef="#ctx0" brushRef="#br0" timeOffset="179922.2004">22954 2616 1303 0,'0'-5'273'0,"0"-3"-80"0,0 8-2 16,-2 14-36-16,-2 14-7 16,0 24-42-16,-2 13-14 15,0 15-37-15,3-2-19 16,3-5-11-16,0-13-3 16,0-15-8-16,2-7 0 15,-2-21-19-15,0-7-21 16,0-14-76-16,-1-9-38 0,-2-8-116 15,0-3-158-15</inkml:trace>
  <inkml:trace contextRef="#ctx0" brushRef="#br0" timeOffset="180085.765">22922 2618 945 0,'1'-2'451'0,"3"-4"-250"15,14 1-76-15,13 2-62 16,12 1-13-16,13-1-23 16,6 3-9-16,3 4-45 15,-4 2-55-15</inkml:trace>
  <inkml:trace contextRef="#ctx0" brushRef="#br0" timeOffset="180385.5509">22991 3086 1390 0,'-1'0'234'0,"6"5"-20"16,9-1-68-16,13-4-58 15,4 2-8-15,8-4-43 16,3-1-17-16,0 3-8 16,1 1-18-16,-12-1-101 15,-1 0-74-15</inkml:trace>
  <inkml:trace contextRef="#ctx0" brushRef="#br0" timeOffset="180579.6963">22936 2908 1462 0,'2'2'233'15,"7"-2"-37"-15,8 0-69 16,23 0-54-16,1-6-3 16,18-1-32-16,2 1-36 15</inkml:trace>
  <inkml:trace contextRef="#ctx0" brushRef="#br0" timeOffset="181242.4429">23586 3022 1189 0,'0'-6'298'0,"-5"-6"-176"0,-3 3-1 15,-9-2-30-15,-6 3 1 16,-7 3-21-16,3 5-15 16,3 9-27-16,0 2-13 15,8 5-16-15,3 6-2 16,9-2-3-16,7 5 2 0,7-7 3 16,4-3 0-16,9-7 7 15,2-3 0-15,8-6 3 16,-3-6 1-16,-5-8-1 15,-3-8-1-15,-5-3-4 16,-3-5-5-16,-6-5-3 16,-3 2 0-16,-5-11 3 15,-6 0 1-15,-3-2 13 16,1 3 9-16,1 16 19 16,1 7 5-16,0 17-9 15,3 4-10-15,2 10-22 16,1 3-6-16,1 3-2 15,5 2 1-15,-1 5-2 16,0 7 0-16,1 13 7 16,-2 4 9-16,-3 4 17 15,1 0 3-15,-2-11-3 16,-2-2-6-16,6-9-46 0,3-9-42 16,3-9-291-16</inkml:trace>
  <inkml:trace contextRef="#ctx0" brushRef="#br0" timeOffset="181746.396">23860 2775 1523 0,'-5'9'247'0,"-3"17"-115"15,3 4-25-15,-3 11-30 16,-2 3-7-16,0 0-23 16,1-3-15-16,2-11-21 15,6-7-3-15,0-11-1 16,1-10 3-16,5-4 1 15,-1-10 0-15,0-9-1 16,1 0-2-16,0-9 0 16,-1-3-2-16,1-13-2 15,3-1-2-15,0-5-2 0,6 2 0 16,0 16 10-16,2 6 12 16,-1 12 17-16,-7 8 4 15,-2 11-6-15,-4 4-5 16,3 16-5-16,3 7 4 15,5 13 5-15,1 5-3 16,5 5-13-16,0-2-4 16,2-7-8-16,2-2-1 15,-6-10-12-15,-2-3-13 16,-3-7-49-16,-5-4-32 0,-1-9-65 16,-2-4 74-16</inkml:trace>
  <inkml:trace contextRef="#ctx0" brushRef="#br0" timeOffset="181943.8709">23822 2979 1498 0,'4'-1'277'0,"7"-6"-25"16,9 6-70-16,13 0-70 15,3-1-24-15,6 7-46 16,-2 2-15-16,-9 0-34 16,-4 1-101-16</inkml:trace>
  <inkml:trace contextRef="#ctx0" brushRef="#br0" timeOffset="184126.4022">19057 3198 1129 0,'0'-3'331'0,"3"-3"-199"15,2-2-20-15,5-3-20 16,2 0 0-16,1-3-21 15,1 1-5-15,0 1-3 16,-6-1 1-16,-3 5-4 16,-3 3-7-16,-2 11-2 15,0 10-3-15,0 12-3 0,0 5-2 16,-2 8-19-16,4 0-7 16,2-4-26-16,2-2-60 15</inkml:trace>
  <inkml:trace contextRef="#ctx0" brushRef="#br0" timeOffset="185231.1815">24205 3251 562 0,'1'-1'387'0,"5"-5"-3"16,-2-2-246-16,7 0-61 16,1-2-6-16,3-4-4 0,0 0-4 15,-3-2 0-15,-2 2 12 16,-2 2 0-16,-3 2 3 16,0 7-8-16,-5-1 0 15,0 4-20-15,0 0-11 16,-2 0-20-16,1 0-7 15,2 23-2-15,4 33-1 16,1-21 5-16,-4 0 4 16,3 1 1-16,4-3 1 0,-2-13-5 15,-1-5-4-15,-3-11-34 16,-3-4-199-16</inkml:trace>
  <inkml:trace contextRef="#ctx0" brushRef="#br0" timeOffset="227107.8005">13354 4000 1384 0,'-12'-4'232'16,"-13"-7"-58"-16,0 7-13 15,4 11-48-15,4 3-18 16,6 12-41-16,4 10-18 0,9 16-25 16,7 6-5-16,12 28 2 15,0 8 1-15,1 11 5 16,-6 10 1-16,-14-10-1 15,-2-4 0-15,-14-14 1 16,-3-15 1-16,-8-23 2 16,-2-10 2-16,-2-20-12 15,-2-12-22-15,6-10-74 16,5-2-53-16,6-4-142 16</inkml:trace>
  <inkml:trace contextRef="#ctx0" brushRef="#br0" timeOffset="227571.5011">13309 4324 1483 0,'-13'2'238'0,"-9"3"-88"16,-6 3-24-16,0 10-59 15,7 4-22-15,-2 8-34 16,14 6-11-16,9 9-11 16,7 0 0-16,18-1 4 15,2-2 1-15,8-16 14 16,7-8 9-16,3-23 14 16,3-12 5-16,1-17 9 15,-11-6 12-15,-22-5 29 16,-11 0 11-16,-30 3-4 15,-10 2-10-15,-11 5-41 16,-1 4-20-16,12 8-55 16,8 8-47-16,18 14-122 15</inkml:trace>
  <inkml:trace contextRef="#ctx0" brushRef="#br0" timeOffset="228126.1794">13416 5041 1084 0,'-2'-3'333'0,"-1"-3"-224"16,-1-1-23-16,4-5-10 16,1-2-2-16,6-3-17 0,1-3 9 15,5 7 5-15,3 1-3 16,5 8-6-16,0 4-6 16,-1 12-22-16,-4 0-2 15,-10 11-6-15,-6 4-1 16,-13-1-5-16,-5 8-5 15,-5-10-4-15,1-1-1 16,4-7-5-16,3-9 0 16,7-3-4-16,4-4-2 0,6-3-2 15,6 1 2 1,13-1 1-16,7 3 2 0,8 0 1 16,4 1 7-16,-2 3-62 15</inkml:trace>
  <inkml:trace contextRef="#ctx0" brushRef="#br0" timeOffset="228533.4614">13864 4282 1335 0,'-3'0'264'0,"-1"4"-37"16,1 11-30-16,3 19-80 15,2 7-1-15,3 12-38 16,1 2-21-16,3 1-20 16,-1-4-13-16,-2-7-10 15,0-5-13-15,-6-16-61 16,-1-4-53-16,-3-11-169 15</inkml:trace>
  <inkml:trace contextRef="#ctx0" brushRef="#br0" timeOffset="228693.042">13868 4313 1364 0,'8'-5'237'0,"16"-7"-63"0,9 2-58 15,16 1-67-15,4 1-19 16,0 3-21-16,-1 4-37 16</inkml:trace>
  <inkml:trace contextRef="#ctx0" brushRef="#br0" timeOffset="228933.5949">13899 4767 1441 0,'15'-3'279'15,"11"-7"49"-15,22 4-208 16,4-3-19-16,1 3-52 15,-3 0-16-15,-17 2-62 16,-3 3-59-16</inkml:trace>
  <inkml:trace contextRef="#ctx0" brushRef="#br0" timeOffset="229111.1189">13921 4556 1529 0,'18'-4'295'0,"11"-3"-34"15,22 0-182-15,6-1-16 16,0 3-39-16,-4-1-37 16</inkml:trace>
  <inkml:trace contextRef="#ctx0" brushRef="#br0" timeOffset="229517.6876">13910 4060 1392 0,'0'-5'240'0,"3"-1"-54"15,11 1-39-15,19 5-75 0,16 3-25 16,13 0-27-16,2 5-6 15,-8 4-8-15,-9-2-10 16,-14-3-32-16,-6 0-13 16,-12-8-11-16,-2-2 10 15,-13-6 30-15,-4-2 20 16,-6 1 44-16,-3 0 12 16,4 8 8-16,1 2-1 15,5 7-29-15,3 3-36 0</inkml:trace>
  <inkml:trace contextRef="#ctx0" brushRef="#br0" timeOffset="229785.6556">14498 4532 1565 0,'1'-2'323'0,"1"-1"-49"16,3 0-208-16,-5 2-71 15</inkml:trace>
  <inkml:trace contextRef="#ctx0" brushRef="#br0" timeOffset="230402.0279">14785 4592 846 0,'-6'-5'457'0,"-9"-5"-241"0,0 6-93 15,-7 6-31-15,1 3-21 16,4 11-22-16,1 8-9 15,9 6-14-15,2 4-5 16,12-2-11-16,6-2-3 16,9-9 6-16,4-6 4 15,2-14 6-15,2-4 1 16,-2-18-2-16,1-4-4 16,-6-12-4-16,-4-6-2 0,-6-4-1 15,-6-4 1-15,-7-4-3 16,-1-3 1-16,-7 1-3 15,-2 3 0-15,0 18 30 16,-2 8 6-16,4 23 7 16,3 10-1-16,2 17-27 15,3 8-9-15,4 14-4 16,0 4 2-16,3 5 7 16,-2 4-1-16,1-1-1 15,-1-3-2-15,1-9-21 16,1-8-32-16,2-12-94 15</inkml:trace>
  <inkml:trace contextRef="#ctx0" brushRef="#br0" timeOffset="230822.4554">15127 4351 1693 0,'-6'6'359'16,"-1"14"-217"-16,-3 6-33 16,3 14-45-16,1 7-15 15,-3 5-23-15,6 7-6 0,-1-5-10 16,4-5-2-16,5-15-5 16,-2-10-2-16,4-18 3 15,-1-9 0-15,0-19-2 16,2-6 0-16,1-13-1 15,-3-3-3-15,0-13-2 16,-2 3-2-16,0 4 1 16,3 2 2-16,-1 16 2 15,-1 5 2-15,2 12 2 16,-5 7 1-16,-1 12 4 16,9 9 3-16,-3 15 5 15,5 7 4-15,10 12 1 16,-5 3-1-16,3 2-8 15,-1 0-3-15,-2-10-6 16,-1-4-11-16,-3-14-47 16,-2-7-34-16,-5-10-88 15</inkml:trace>
  <inkml:trace contextRef="#ctx0" brushRef="#br0" timeOffset="230962.083">15088 4671 1358 0,'1'0'271'0,"1"-1"1"16,11-3-149-16,6-3-46 16,13 0-46-16,6-4-29 0,13 6-101 15</inkml:trace>
  <inkml:trace contextRef="#ctx0" brushRef="#br0" timeOffset="231286.2154">15418 4827 1370 0,'-14'-1'282'16,"-13"-4"31"-16,13-5-181 16,5-5-20-16,14-2-63 15,5-4-18-15,10 7-19 16,3 3-6-16,5 7 0 15,2 6-2-15,-4 6-2 16,-1 6-2-16,-8 10 4 16,-14 2 7-16,-9 6 5 0,-10 5 1 15,-6-1-1-15,3-4-6 16,2-3 2-16,6-5-1 16,7-9-2-16,8-3-1 15,11-11-7-15,1-5 0 16,8-4-12-16,-1 1-39 15,-1-5-77-15</inkml:trace>
  <inkml:trace contextRef="#ctx0" brushRef="#br0" timeOffset="231795.0066">15018 4136 1500 0,'0'-4'251'16,"4"-1"-88"-16,7 5-31 15,14 4-53-15,5 1-10 16,13 5-26-16,0-5-9 15,6-1-14-15,-1-4-7 0,-5-5-20 16,-3 1-15-16,-13-6-34 16,-6 1-6-16,-12-2 5 15,-7 0 16-15,-4 2 27 16,-3 3 3-16,1 4 11 16,-1 3 3-16,5 10 11 15,1 2 4-15,7 9 12 16,1 3 1-16,-1-4-4 15,-1 1 1-15,-1-8-211 16</inkml:trace>
  <inkml:trace contextRef="#ctx0" brushRef="#br0" timeOffset="232317.2343">15978 4584 1513 0,'8'-4'262'0,"17"2"-88"0,9-1-57 16,13 3-57-16,3-3-20 15,-3-1-24-15,-3 4-8 16,-5-1-66-16,-3 1-61 16</inkml:trace>
  <inkml:trace contextRef="#ctx0" brushRef="#br0" timeOffset="232608.4905">16123 4679 1184 0,'0'2'345'15,"3"2"-97"-15,3 0-105 16,8-1-2-16,9 2-7 16,4-5-4-16,13 0-41 15,3-5-21-15,-1 1-38 16,2-2-16-16,-8 3 365 16</inkml:trace>
  <inkml:trace contextRef="#ctx0" brushRef="#br0" timeOffset="234040.8313">16709 4775 648 0,'-1'0'438'0,"-3"0"-114"0,4-1-229 15,0 0-28-15,0 0-15 16,0 0 1-16,8-3-11 16,19-25-3-16,48-32-4 15,-20 27 4-15,21-1 4 16,10 3-3-16,17 5-14 15,11 9-11-15,13 12-14 16,6 9-1-16,2 17 0 16,-3 3-1-16,-7 7 1 15,-8-3 0-15,-15-4 2 16,-8-3 1-16,-13-12 1 16,-5-4 1-16,-19-13 4 15,-10-7 1-15,-11-9 3 16,-8-3-2-16,0 1 8 15,-6 1 2-15,-10 7 1 16,-4 3 2-16,-10 7-5 16,-1 3-2-16,-4 2-4 15,-3 2-2-15,1-1-6 0,0-2-1 16,-1-2-3-16,3-2 1 16,3 3-2-16,-3 0 0 15,7 3-3-15,1 2-1 16,3 1 0-16,-4 0-1 15,0 0 2-15,0 0 0 16,3 4 0-16,2 9 0 16,46 27 0-16,-28-30 2 0,5-1 1 15,-2-2 2-15,-1-1-1 16,-3 1 8-16,-7-4 21 16,-4 2 16-16,-11 0 34 15,-6 1 1-15,-13 6-16 16,-8 3-15-16,-4 3-36 15,3-1-45-15</inkml:trace>
  <inkml:trace contextRef="#ctx0" brushRef="#br0" timeOffset="234909.6335">19478 3819 1259 0,'-18'-13'292'15,"-10"-12"-109"-15,0 14-62 16,-2 7-19-16,8 18-46 15,2 15-20-15,7 26-21 0,7 15-5 16,13 25-9-16,6 9-1 16,5 16 1-16,6 4-1 15,-6-4 2-15,-3-4 0 16,-14-22 14-16,-9-4 17 16,-11-15 11-16,-4-12 4 15,0-21-12-15,0-13-13 16,1-26-34-16,-1-9-36 15,5-19-113-15</inkml:trace>
  <inkml:trace contextRef="#ctx0" brushRef="#br0" timeOffset="235329.8581">19450 4268 1376 0,'-11'-7'233'0,"-20"-3"-76"16,-3 0-23-16,1 8-52 0,-1 6-37 15,7 13-33-15,3 9-7 16,6 15-4-16,8 7 1 16,13 3 0-16,10-2 1 15,14-9 18-15,6-9 10 16,12-10 17-16,7-13 5 16,-3-14-15-16,-3-11 1 0,-9-12 9 15,-14-7 9-15,-12-10 22 16,-15-3 0-16,-15-2-7 15,-7 4-13-15,-7 12-30 16,5 8-14-16,4 14-35 16,7 5-45-16,11 12-24 15</inkml:trace>
  <inkml:trace contextRef="#ctx0" brushRef="#br0" timeOffset="235705.6718">19585 5039 1372 0,'1'-4'207'16,"6"-6"-112"-16,3-1-4 16,1-5-11-16,5 2 0 15,-4-1 6-15,3 6 10 0,-4 9 21 16,0 4-4-16,-4 16-19 15,-4 3-13-15,-3 9-28 16,-3-1-7-16,-1 2-20 16,1-2-34-16,6-9-120 15</inkml:trace>
  <inkml:trace contextRef="#ctx0" brushRef="#br0" timeOffset="236119.6087">20123 4105 1505 0,'-3'5'255'0,"-5"13"-45"15,2 14-57-15,2 22-39 16,-1 10-6-16,6 12-41 16,0-2-17-16,5-9-18 15,-1-11-6-15,-2-22-17 16,3-6-17-16,-5-15-85 16,4-2-71-16</inkml:trace>
  <inkml:trace contextRef="#ctx0" brushRef="#br0" timeOffset="236289.4">20087 4098 1519 0,'12'-6'259'16,"22"-5"-72"-16,12 3-76 15,17 6-51-15,2 2-11 16,-2 2-27-16,-3 3-29 15,-12 4-106-15</inkml:trace>
  <inkml:trace contextRef="#ctx0" brushRef="#br0" timeOffset="236559.7906">20119 4599 1600 0,'9'0'303'0,"14"0"-169"16,11-1-24-16,14-3-28 15,2 1-34-15,5 4-33 16,-4 1-28-16,-7 5-133 16</inkml:trace>
  <inkml:trace contextRef="#ctx0" brushRef="#br0" timeOffset="236748.444">20120 4418 1546 0,'12'0'289'0,"10"0"-90"16,23-5-111-16,13 4 1 0,13 0-50 16,-7 0-28-16</inkml:trace>
  <inkml:trace contextRef="#ctx0" brushRef="#br0" timeOffset="237434.5913">20858 4579 1136 0,'1'-7'324'0,"-3"-9"-199"16,-5-1-2-16,-6-3-8 16,-11 2 2-16,-7-1-36 15,-2 6-14-15,0 11-25 16,2 2-13-16,7 14-24 15,7 2-6-15,7 2-3 16,9 5-1-16,10 1 2 16,5-1 3-16,9-3 0 15,4-7 1-15,3-8-1 16,4-4 1-16,0-9 3 16,-4-5 0-16,-3-11-3 15,-2-2-1-15,-6-11-3 16,-4-4 1-16,-5-6 5 15,-2-7 1-15,-8-1 0 0,-2 0 0 16,-3 13 4 0,-5 10 6-16,2 14 12 0,3 8 0 15,-1 10-3-15,1 2-7 16,3 10-12-16,3 5-2 16,3 11 16-16,-1 6 9 15,2 18 14-15,-4 3 14 16,1 9-10-16,-1-2-9 15,2-15-7-15,1-2-27 0,2-17-82 16,2-8-40-16</inkml:trace>
  <inkml:trace contextRef="#ctx0" brushRef="#br0" timeOffset="237916.7356">21159 4269 1622 0,'-8'13'319'0,"-9"19"-188"16,-1 11-22-16,1 6-25 0,3 4-19 15,4-8-25-15,4-8-6 16,6-13-23-16,2-8-7 16,5-6 1-16,-2-9 0 15,3-7 3-15,1-7 2 16,-1-7-1-16,1-5-1 16,-2-10-3-16,1-9-1 15,3-10-2-15,0-5-1 16,5 7-1-16,1 5 0 15,-1 12 0-15,-2 6 0 0,-5 14 1 16,0 10 0-16,0 9 1 16,3 9 0-16,5 11-1 15,2 7 0-15,2 13 1 16,2 4 1-16,-1 8 0 16,3-1 2-16,-5-1-9 15,-5-6-14-15,1-15-24 16,-4-5-28-16,-3-17-65 15,0-4-41-15</inkml:trace>
  <inkml:trace contextRef="#ctx0" brushRef="#br0" timeOffset="238069.7896">21136 4458 1514 0,'0'0'270'0,"9"5"-44"0,8-4-72 15,19-1-63-15,11 0-22 16,12-1-45-16,-2 1-24 16,-10 3-345-16</inkml:trace>
  <inkml:trace contextRef="#ctx0" brushRef="#br0" timeOffset="238499.852">21521 4630 1371 0,'5'-7'221'0,"6"-6"-69"16,5-2-25-16,7 10-22 16,1 2-14-16,4 7-36 15,0 5-11-15,-4 5-18 16,-6 2-4-16,-15 5 9 16,-10 5 4-16,-16 1 2 0,-5-1-1 15,-2-2-14 1,-1-5-6-16,3-10-7 0,4-4-2 15,10-2-4-15,6-2-3 16,7-1-1-16,9 4-1 16,8-3 6-16,4 2 4 15,11 2 3-15,0-2 0 16,6 3-7-16,2-2 6 16,-3-1-48-16,-5-3 35 15</inkml:trace>
  <inkml:trace contextRef="#ctx0" brushRef="#br0" timeOffset="309697.8125">1640 10670 1505 0,'2'2'296'16,"1"3"-22"-16,0 20-78 15,-1 19-29-15,0 25-38 16,-2 6-23-16,0 13-53 15,-1-5-14-15,0-11-40 16,3-7-32-16,4-23-121 16,1-12-65-16</inkml:trace>
  <inkml:trace contextRef="#ctx0" brushRef="#br0" timeOffset="309956.6516">1604 10800 1347 0,'9'-14'252'16,"7"-11"-58"-16,9 6-93 15,5 4-34-15,4 5-40 0,2 2-8 16,0 7-13-16,-3 1-2 16,-5 6-1-16,-5 5 1 15,-8 5 7-15,-5 6 6 16,-5 13 20-16,-4 4 8 15,-2 13 6-15,1 1-6 16,0 2-23-16,0 1-6 16,3-3-5-16,4-3-34 15,5-12-174-15</inkml:trace>
  <inkml:trace contextRef="#ctx0" brushRef="#br0" timeOffset="310286.7395">2346 11076 1604 0,'-5'20'343'0,"-9"29"-137"16,-3 2-42-16,-2-5-85 15,1-9-28-15,-1-19-51 16,3-15-25-16,1-15-44 15,0-11-10-15,1-14 6 16,2-2 23-16,2 1 35 16,2 4 9-16,8 15 26 0,4 8 9 15,7 11 17-15,7 9 6 16,1 11-6-16,4 4-4 16,3 7-11-16,-1 3-5 15,1-4-10-15,2-5-7 16,2-9-80-16,2-4-61 15,1-13-308-15</inkml:trace>
  <inkml:trace contextRef="#ctx0" brushRef="#br0" timeOffset="310582.0891">2597 11146 1358 0,'1'8'262'0,"7"7"-24"15,1 0-45-15,8-1-80 16,2 0-17-16,2-6-30 15,-1-1-11-15,-2-9-16 16,-3-3-6-16,-11-10-7 16,-3-5-4-16,-6-3-6 15,-6 0-4-15,-5 1-8 16,-1 1-1-16,-5 5-3 16,2 2-3-16,3 14-6 15,1 6-2-15,10 17 1 16,5 9 1-16,1 15 12 15,5 6 5-15,1 11 8 16,1 1-2-16,7-1-2 0,0-1 7 16,0-13-63-16,5-2 412 15</inkml:trace>
  <inkml:trace contextRef="#ctx0" brushRef="#br0" timeOffset="311135.6112">3081 11098 1222 0,'3'-5'323'16,"4"0"-90"-16,-1 6-7 15,-4 13-62-15,-6 5-22 16,-10 5-57-16,1 2-25 16,-3-5-30-16,3-1-7 15,-5-16-10-15,-2-4-12 16,1-11-22-16,-2-6-10 15,13-5-11-15,0 0 7 16,8 1 16-16,6 3 3 0,9 8 12 16,4 1 7-16,9 14 12 15,-3 3 10-15,-4 13 6 16,-2 7 0-16,-9 9-7 16,5 0-5-16,3 1-13 15,2-7-48-15</inkml:trace>
  <inkml:trace contextRef="#ctx0" brushRef="#br0" timeOffset="311719.7099">3271 11054 1453 0,'8'4'251'0,"5"2"-38"16,11 0-98-16,9-4-18 16,5-2-47-16,1-1-18 15,-4-2-19-15,-5-1-5 16,-12-1-7-16,-6 1-2 16,-12-2-4-16,-4 3 0 15,-9-1 2-15,-3 4 2 0,-7 5 1 16,-2 5 3-16,2 13 3 15,3 5 5-15,10 8 6 16,8 1 0-16,15-2 3 16,4-5-1-16,3-10-3 15,5-6 1-15,0-14-1 16,-1-6 0-16,3-11-1 16,-5-6-2-16,-6-6-4 15,0-5-3-15,-4 1-1 16,-3 5-2-16,-4 10-3 15,2 9 1-15,-3 12 14 16,1 6 8-16,-1 12 12 16,0 2 2-16,-2 6-11 15,2 0-5-15,0-10-12 16,2-3-4-16,4-12-13 16,0-8-6-16,4-12-4 15,2-3 3-15,1-9 8 16,-1 3 6-16,3 0 1 0,-1 4 0 15,-2 12 12-15,1 9 6 16,-5 17 13-16,-5 9 2 16,-3 10-10-16,2 0-1 15,0-3-95-15,4-3-52 16</inkml:trace>
  <inkml:trace contextRef="#ctx0" brushRef="#br0" timeOffset="312064.793">4063 11258 2364 0,'14'1'44'15,"-1"0"-18"-15,8-1 29 16,5-3-19-16,-7-9-20 15,-2-3-2-15,-4-3-8 16,-5-4-3-16,-9-1-6 16,-6 0-5-16,-12 1 0 15,-3 1 3-15,-7 13 1 16,-1 2 0-16,4 11 3 16,1 10 4-16,9 7 17 0,7 11 13 15,-1 9 18 1,8 7-2-16,12 3-13 0,2-1-10 15,15-1-22-15,-4-7-17 16,-6-5-218-16,-1 3 210 16</inkml:trace>
  <inkml:trace contextRef="#ctx0" brushRef="#br0" timeOffset="312663.7687">4582 11193 979 0,'-4'-7'461'0,"-3"-11"-233"0,-4 1 8 15,-6-1-38-15,-3 4-7 16,-8 3-62-16,0 6-30 15,1 8-50-15,-1 2-20 16,10 11-22-16,4 4-8 16,13 3-3-16,8 3 0 15,12-3-1-15,7-5 3 16,1-4 2-16,2-7 1 16,-6-10 3-16,2-2-1 15,-6-11 1-15,-3-3-4 0,-2-2-4 16,-7-2-4-16,-5 5-1 15,-2 5 5-15,-3 10 3 16,-7 5 1-16,0 13 4 16,1 5 3-16,7 7 0 15,1-1 0-15,6-3-5 16,9-4 0-16,5-11 0 16,6-3-1-16,-1-7 6 15,-5-8-1-15,-4-5-7 16,-5-2-24-16,-2-8-88 15,-2-2-98-15</inkml:trace>
  <inkml:trace contextRef="#ctx0" brushRef="#br0" timeOffset="312759.1069">4684 10957 1503 0,'-4'-7'304'16,"-4"-3"-34"-16,1 4-65 16,5 9-129-16,2 8-43 15,8 6-273-15</inkml:trace>
  <inkml:trace contextRef="#ctx0" brushRef="#br0" timeOffset="312968.76">4900 11013 1614 0,'0'3'381'0,"-3"8"-79"15,3 5-105-15,11 18-102 16,-3 6-25-16,6 19-40 15,2 10-13-15,-12 8-9 16,0 3-9-16,-3-9-27 16,-1-10-12-16,3-14-37 15,0-11-11-15,-2-15-48 16</inkml:trace>
  <inkml:trace contextRef="#ctx0" brushRef="#br0" timeOffset="313117.0481">4998 11247 1663 0,'14'0'329'16,"9"0"-221"-16,5 0-77 0,0 2-8 16,6 0-1-16</inkml:trace>
  <inkml:trace contextRef="#ctx0" brushRef="#br0" timeOffset="313485.648">5474 11035 1096 0,'-11'-4'397'0,"-14"-10"-159"15,5 3-28-15,-6 8-67 16,4 3-16-16,7 9-56 15,-2 3-23-15,11 0-32 16,5 3-9-16,10 2-4 16,10-2-1-16,5-4 1 15,3-3-1-15,-3-2-6 16,-3 0-10-16,-10-4-3 16,-1-2-2-16,-13-1 6 15,-7-5 8-15,-5 5 5 16,-10 1 7-16,-2 3 14 15,4 4 9-15,4 2 26 16,7 4 14-16,16 1 13 16,9 2 6-16,9-2-23 0,7 1-18 15,1 0-28-15,-2-4-6 16,2 3-21-16,0-4-36 16</inkml:trace>
  <inkml:trace contextRef="#ctx0" brushRef="#br0" timeOffset="314016.1831">6513 11149 1416 0,'2'-4'225'16,"-2"-8"-59"-16,4 0 0 16,-5-5-29-16,-9 1 4 15,-1 0-21-15,-8 3-14 16,-4 9-31-16,-4 4-6 15,1 9-32-15,-1 4-13 16,2 9-18-16,7 5-5 0,12 3-1 16,10 1 2-16,15-1 7 15,7-8 4-15,2-6 1 16,0-6 1-16,1-10-3 16,-3-1-8-16,-5-10-42 15,0 0-46-15,-11-7 279 16</inkml:trace>
  <inkml:trace contextRef="#ctx0" brushRef="#br0" timeOffset="314147.8349">6474 10914 1467 0,'-8'-4'324'0,"-3"-4"60"16,4-1-126-16,6 4-164 15,2 1-49-15,6 4-67 16,7 1-54-16</inkml:trace>
  <inkml:trace contextRef="#ctx0" brushRef="#br0" timeOffset="314593.3297">6658 11071 1571 0,'2'5'274'0,"13"2"-147"15,7 1-39-15,14 1-33 16,3 1-6-16,-2-2-20 16,-3 0-5-16,-6-4-10 15,-2-5-4-15,-10-5-1 16,-2-2 0-16,-7-7-1 16,-8 1 0-16,-8 1-1 15,-2 2 0-15,-10 11 1 16,0 1 5-16,0 8 2 15,-4 3-1-15,7 7 2 16,4 5-6-16,9 4-5 16,9 2-2-16,11-6-2 15,7-2 1-15,4-11 1 16,2-6 1-16,0-6 2 16,-4-9 1-16,1-9-6 15,1 0-4-15,-6-7-9 0,0 2-4 16,-9 3 3-16,-2 5 5 15,-8 12 18-15,-1 5 14 16,-6 17 27-16,-1 5 7 16,2 10-10-16,4 2-8 15,4-1-40-15,2-2-39 16</inkml:trace>
  <inkml:trace contextRef="#ctx0" brushRef="#br0" timeOffset="315809.0391">8377 10915 1473 0,'-13'-11'261'0,"-18"-15"-49"0,-6 6-18 16,-12 7-40-16,-5 7-32 15,2 13-50-15,4 8-24 16,16 15-40-16,10 5-11 16,15 10-4-16,9 3 0 0,21-2 7 15,8 0 3 1,17-11 7-16,5-11 1 0,12-15 4 16,0-9 0-16,-7-16 1 15,-6-8-1-15,-19-9-5 16,-7-4-5-16,-23 0-27 15,-6 1-29-15,-16 11-70 16,-8 3-47-16</inkml:trace>
  <inkml:trace contextRef="#ctx0" brushRef="#br0" timeOffset="316256.6338">8265 10629 1526 0,'0'0'275'0,"4"6"-87"16,4 10-42-16,0 22-52 16,1 19-7-16,0 33 13 15,-6 11-5-15,-3 17-21 16,-6-3-10-16,-3-16-42 16,9-11-24-16,0-32-60 15,8-13-45-15</inkml:trace>
  <inkml:trace contextRef="#ctx0" brushRef="#br0" timeOffset="322125.3326">8446 11394 1124 0,'0'-3'345'0,"-4"-2"-200"15,2 0-17-15,8 3-43 16,6-3-9-16,7 4-32 16,8 1-11-16,4 4-16 15,-6 1-8-15,-8 6-5 16,-7 1 1-16,-10 2 2 16,-6 1 2-16,-7-2 0 15,-2-4 0-15,-2-2-4 16,3-1-1-16,9-3-5 15,2 4-3-15,10 0-1 16,6 3 0-16,6 4 6 0,-1 1 13 16,-8 5 33-1,-4 1 24-15,-15 0 13 0,-6-2-7 16,-13-9-30-16,-3-11-16 16,10-15-87-16,6-7-66 15</inkml:trace>
  <inkml:trace contextRef="#ctx0" brushRef="#br0" timeOffset="323151.7108">8980 11089 1519 0,'13'2'259'0,"16"-2"-101"16,12 3-24-16,16-1-61 15,4-2-23-15,2 0-35 16,-8 2-41-16,-17 0-134 15</inkml:trace>
  <inkml:trace contextRef="#ctx0" brushRef="#br0" timeOffset="323326.244">9026 11229 1567 0,'13'0'344'15,"16"-1"-98"-15,27-2-75 16,11-1-50-16,6 2-67 16,-7 2-41-16</inkml:trace>
  <inkml:trace contextRef="#ctx0" brushRef="#br0" timeOffset="323880.1819">10103 10908 1506 0,'-14'-5'278'0,"-27"-6"-59"16,-3 9-40-16,0 9-81 16,-2 10-38-16,15 11-49 15,5 4-13-15,18 5-8 16,9 1-2-16,19 1 5 15,9-4 6-15,19-10 12 16,4-6 8-16,12-19 5 16,0-6 0-16,-7-7-4 15,-10-6 0-15,-19-4 1 16,-12-3 0-16,-22-6-11 16,-4 2-16-16,-18-6-77 0,-10 4-58 15</inkml:trace>
  <inkml:trace contextRef="#ctx0" brushRef="#br0" timeOffset="324072.6614">10040 10640 1439 0,'-2'-2'312'0,"1"-7"34"16,2 19-125-16,1 6-50 0,0 20-71 15,0 15-11-15,-2 31-30 16,1 12-13-16,-3 22-23 15,-1 1-9-15,-3-11-9 16,1-11-17-16,7-26-73 16,2-11-43-16</inkml:trace>
  <inkml:trace contextRef="#ctx0" brushRef="#br0" timeOffset="325348.4271">10322 11428 1312 0,'-1'2'272'15,"-6"1"-67"-15,-2 5-84 16,5 4-34-16,-7 0-19 15,4 2-13-15,1 2-18 16,4 0-3-16,10-5-33 0,7-3-2 16,11-7-5-16,4-2-30 15,0-1-92-15,-1 0-82 16</inkml:trace>
  <inkml:trace contextRef="#ctx0" brushRef="#br0" timeOffset="325481.0737">10463 11427 1481 0,'-5'4'314'0,"-3"6"16"16,-1 15-90-16,-1 9-56 0,4 18-70 15,0 9-38-15,6 6-35 16,3 5 178-16</inkml:trace>
  <inkml:trace contextRef="#ctx0" brushRef="#br0" timeOffset="327299.0564">10792 11176 1371 0,'5'-2'256'0,"13"-3"3"0,16 3-102 15,21-1-76-15,9 2-15 16,13 2-39-16,-7 1-15 15,-10 1-91-15,-9 3-79 16</inkml:trace>
  <inkml:trace contextRef="#ctx0" brushRef="#br0" timeOffset="327479.991">10883 11332 1530 0,'13'2'293'16,"7"2"-63"-16,22-2-112 15,11-2-25-15,15-6-48 16,3 0-43-16</inkml:trace>
  <inkml:trace contextRef="#ctx0" brushRef="#br0" timeOffset="327941.0416">11890 10889 1518 0,'-20'1'273'0,"-27"12"-80"16,4 9-49-16,6 19-60 15,1 4-28-15,16 14-31 16,12 3-13-16,22 4-8 16,15 1-1-16,16-19 3 15,5-5 3-15,9-27 3 16,8-13-2-16,6-22 2 16,-8-12 1-16,-9-15 4 15,-20-8 3-15,-22-2 1 16,-13-1-4-16,-19 3-10 15,-7 8-4-15,-13 9-23 16,0 7-24-16,3 14-58 16,8 6-43-16</inkml:trace>
  <inkml:trace contextRef="#ctx0" brushRef="#br0" timeOffset="328092.9874">12003 10908 1622 0,'-4'5'375'15,"0"8"-113"-15,-9 10-37 16,-11 13-75-16,-5 5-36 0,-14 17-60 16,4 4-19-16,8 2-102 15,8-4-89-15</inkml:trace>
  <inkml:trace contextRef="#ctx0" brushRef="#br0" timeOffset="328322.1282">12547 11372 1744 0,'-2'14'463'0,"-12"19"-217"16,-8 4-36-16,-22 9-305 0</inkml:trace>
  <inkml:trace contextRef="#ctx0" brushRef="#br0" timeOffset="329464.2669">1645 12089 1626 0,'0'-2'350'15,"0"2"-191"-15,7 8-30 16,14 24-61-16,9 14-24 16,10 23-6-16,4 9 0 0,-8-2-20 15,-9-4-1-15,-17-13-6 16,-9-7-11-16,-14-17-28 15,-4-9-27-15,-11-25-77 16,-4-10-21-16,2-22 20 16,1-13 25-16,12-12 66 15,4-7 32-15,15-4 34 16,7 2 13-16,17 8 26 16,7 5 8-16,9 17 5 15,3 8 10-15,-4 14-8 16,-2 6-6-16,-9 11-16 15,-5 6-7-15,-4 12-12 16,-3 8-4-16,-3 4-11 16,-7 3-4-16,0 2-22 15,-3 0-32-15,-3-2 399 16</inkml:trace>
  <inkml:trace contextRef="#ctx0" brushRef="#br0" timeOffset="329764.1485">2393 12173 1435 0,'1'8'283'0,"-1"3"27"16,-8 8-130-16,-5 2-32 16,-10-1-61-16,3-1-23 15,-6-5-38-15,-2-5-9 16,3-9-22-16,-2-6-14 0,8-9-18 15,6-4-10-15,7-3 3 16,4-1 8-16,12-1 9 16,4 1 7-16,13 10 13 15,3 4 6-15,8 12 7 16,3 11 6-16,-1 11 5 16,-1 8 1-16,-12 2 6 15,-3 2-7-15,-6-9-250 16</inkml:trace>
  <inkml:trace contextRef="#ctx0" brushRef="#br0" timeOffset="330195.6625">2618 12148 1704 0,'7'2'342'0,"11"-1"-259"0,6 2-30 15,9-3-13-15,1-4-16 16,-9 1-14-16,-2-1 0 16,-8-2-16-16,-4-2-15 15,-6 1-14-15,-6-1-3 16,-8 9 12-16,-5 5 12 0,-1 9 26 16,0 4 10-16,5 5 12 15,4 1 9-15,11 1-6 16,7-2-6-16,7-6-9 15,6-3-4-15,7-8-8 16,1-3 2-16,1-8 4 16,1-5 1-16,-9-6 1 15,3-6-3-15,-9-5-8 16,-5-3-5-16,-4 2-4 16,-6 2 0-16,0 11-3 15,-2 8 10-15,-3 13 13 16,0 12 6-16,0 7 3 15,0 5-5-15,2 1-10 16,3-1-16-16,3-3-77 16,-3-4-45-16</inkml:trace>
  <inkml:trace contextRef="#ctx0" brushRef="#br0" timeOffset="330330.4387">3029 11809 1901 0,'0'4'473'16,"5"14"-360"-16,0 9-58 15</inkml:trace>
  <inkml:trace contextRef="#ctx0" brushRef="#br0" timeOffset="331139.1516">4169 11990 1524 0,'0'0'281'0,"-2"9"-56"16,1 7-34 0,-1 26-64-16,2 12-20 0,0 21-45 15,0 11-21-15,0-3-18 16,0-9-6-16,4-22-30 16,-3-17-23-16,3-22-75 15,0-7-59-15</inkml:trace>
  <inkml:trace contextRef="#ctx0" brushRef="#br0" timeOffset="331302.7155">4116 12032 1632 0,'13'-4'321'0,"19"-4"-207"16,15 1-43-16,19 5-44 15,4 0-12-15,5 6-36 16,-8 6-64-16</inkml:trace>
  <inkml:trace contextRef="#ctx0" brushRef="#br0" timeOffset="331547.6503">4154 12559 1486 0,'9'0'261'0,"18"-4"-31"15,9 3-69-15,24-6-40 16,5 1-33-16,4 2-48 15,-6 3-27-15,-16 1-97 16</inkml:trace>
  <inkml:trace contextRef="#ctx0" brushRef="#br0" timeOffset="331751.583">4188 12286 1546 0,'9'-1'304'0,"7"-1"-85"15,28-1-87-15,11 0-18 16,14 1-60-16,5 0-21 16,-8 2-17-16,-6 5-17 15</inkml:trace>
  <inkml:trace contextRef="#ctx0" brushRef="#br0" timeOffset="331991.5894">4841 12392 2553 0,'1'-4'14'16,"2"0"-12"-16</inkml:trace>
  <inkml:trace contextRef="#ctx0" brushRef="#br0" timeOffset="332531.0791">4126 11739 1500 0,'-3'-3'268'0,"-3"0"-76"15,15 3-94-15,12 1-22 16,23 4-44-16,14-1-8 16,14 3-16-16,2 0-2 15,-8-1-8-15,-9 1-29 16,-15-6-68-16,-9-1-74 0</inkml:trace>
  <inkml:trace contextRef="#ctx0" brushRef="#br0" timeOffset="332644.0192">4578 11697 738 0,'-5'-7'549'0,"-10"-3"-253"15,8 4-82-15,8 9-24 16,2 7-20-16,9 6-48 16,2 6-24-16,-2 0-41 15,1-1-23-15,-3-1 17 16</inkml:trace>
  <inkml:trace contextRef="#ctx0" brushRef="#br0" timeOffset="333521.5193">5526 12392 1223 0,'0'-3'316'0,"-3"-5"-115"15,-1-4-69-15,-4-4-17 16,-6-5-41-16,-3-1-15 0,-11 2-15 16,-1 1-4-16,-10 11-18 15,0 6-6-15,1 11-16 16,5 11-7-16,16 8 3 15,9 6 5-15,19 6 16 16,8-2 5-16,15-7 0 16,1-5-2-16,5-18-8 15,-1-8 1-15,-3-16-1 16,-3-13 0-16,-5-13-3 16,-4-7-2-16,-4-12-1 15,-4-2-1-15,-8-2-2 16,-7-2 1-16,-11 3-1 15,-2 9-2-15,-2 15 7 16,5 12 7-16,4 25 10 16,0 6 6-16,3 22 2 15,5 9-5-15,4 15-6 16,1 9 0-16,4 14-7 0,1 4-2 16,1 3-7-16,-1-4 2 15,-1-15-37-15,1-10-29 16,4-25 74-16</inkml:trace>
  <inkml:trace contextRef="#ctx0" brushRef="#br0" timeOffset="333950.7336">5891 12136 1532 0,'-5'13'263'0,"-13"25"-82"15,-2 5-25-15,-5 13-38 16,0 5-22-16,7-8-56 16,5-10-22-16,13-15-13 15,1-12-1-15,10-21 0 16,1-5 1-16,3-16 1 15,0-8-1-15,0-10-2 16,-2-6 0-16,-5-12-1 16,2-2-2-16,0 2-2 15,1 5-2-15,1 12 0 0,4 7 1 16,-6 18 6-16,-3 11 5 16,5 23 13-16,-6 12 5 15,8 18 8-15,5 13 1 16,1 10-5-16,5 7-6 15,1 0-10-15,0-7-3 16,-1-17-20-16,-3-12-17 16,-4-16-46-16,-4-10-31 0</inkml:trace>
  <inkml:trace contextRef="#ctx0" brushRef="#br0" timeOffset="334118.2891">5856 12340 1707 0,'7'-1'384'0,"15"-3"-188"15,9-1-78-15,11 0-47 16,4 4-25-16,1 2-15 16,-6 4 344-16</inkml:trace>
  <inkml:trace contextRef="#ctx0" brushRef="#br0" timeOffset="335388.9263">6239 12497 1293 0,'-2'-3'270'0,"6"-5"-81"16,3 1-28-16,10-5-48 16,6 2-20-16,11 4-36 15,5 4-19-15,-6 6-23 16,-6 6-7-16,-19 3-3 16,-8 8 3-16,-12-1 0 15,-4 0 0-15,-6-3-3 16,-3-7-2-16,4-5-4 0,6-5-7 15,14-4-2-15,9 0-3 16,20-1 7-16,3 4 6 16,5 3 8-16,-2 7 7 15,-13 7 26-15,-6 5 12 16,-16 7 14-16,-13-3 0 16,-9-2-22-16,-8-8-20 15,-6-16-87-15,6-8-52 16</inkml:trace>
  <inkml:trace contextRef="#ctx0" brushRef="#br0" timeOffset="335720.0438">6831 12542 1880 0,'-1'8'502'0,"-6"14"-316"0,-1 9-28 16,-8 7-70-16,-6 0-34 15,-5-5-58-15,7-6-37 16</inkml:trace>
  <inkml:trace contextRef="#ctx0" brushRef="#br0" timeOffset="336247.1866">7378 12064 1510 0,'-3'1'260'0,"1"10"-60"15,1 15-39-15,7 22-32 16,-4 11-7-16,5 18-38 16,-3-1-19-16,2-3-21 15,-1-7-21-15,-1-20-65 16,1-9-25-16,-4-25-114 16,-1-7-80-16</inkml:trace>
  <inkml:trace contextRef="#ctx0" brushRef="#br0" timeOffset="336409.2572">7356 12095 1510 0,'16'-9'265'16,"30"-4"-67"-16,12 4-94 15,11 4-62-15,8 5-10 16,-4 3-7-16,-4 2-35 15</inkml:trace>
  <inkml:trace contextRef="#ctx0" brushRef="#br0" timeOffset="336634.4496">7398 12610 1553 0,'15'-5'327'15,"12"0"-59"-15,25-5-122 16,2 2-26-16,9 0-61 16,0 1-23-16,-14 4-33 15,2 2-49-15</inkml:trace>
  <inkml:trace contextRef="#ctx0" brushRef="#br0" timeOffset="336803.9956">7403 12333 1657 0,'10'3'335'16,"21"0"-213"-16,11 2-39 15,14-2-38-15,10-2-9 16,7 1 286-16</inkml:trace>
  <inkml:trace contextRef="#ctx0" brushRef="#br0" timeOffset="337202.1965">7284 11896 1538 0,'5'0'266'15,"10"3"-83"-15,15 4-63 16,12-3-48-16,11 2-11 15,13 3-38-15,-1-2-9 16,3 2-26-16,-6-1-38 0,-16-5-77 16,-7-3-35-16</inkml:trace>
  <inkml:trace contextRef="#ctx0" brushRef="#br0" timeOffset="337308.6078">7779 11854 1374 0,'-4'3'260'0,"-1"8"-33"16,6 2-21-16,2 6-96 15,5 1-35-15,1-2-81 16,-1-1-368-16</inkml:trace>
  <inkml:trace contextRef="#ctx0" brushRef="#br0" timeOffset="337492.7466">8070 12408 1831 0,'2'0'455'16,"1"0"-299"-16,2-1-90 16,-5 0-542-16</inkml:trace>
  <inkml:trace contextRef="#ctx0" brushRef="#br0" timeOffset="338144.6927">8598 12398 993 0,'0'-7'458'0,"0"-2"-263"15,-1-3-67-15,-1-2-5 16,-5-3-50-16,-4 0-3 16,-14-5 0-16,-5 6 5 15,-4 7-7-15,0 5-6 16,2 16-25-16,4 5-11 15,13 12-16-15,3 3-5 0,16 3-2 16,8-1 1 0,10-10 0-16,10-4 1 0,8-15 2 15,4-7 1-15,-3-12 3 16,-2-7-3-16,-8-12-17 16,-3-5-7-16,-5-5-28 15,-6-6-15-15,-9-2-5 16,-2 2 6-16,-10 0 23 15,-3 7 31-15,-3 16 53 16,-4 9 19-16,4 24 24 16,-3 12-3-16,-1 19-15 15,3 10-11-15,4 15-12 16,2 4-12-16,7 2-18 16,5-3-7-16,5-12-34 15,1-9-46-15,3-24-60 16,1-12 11-16</inkml:trace>
  <inkml:trace contextRef="#ctx0" brushRef="#br0" timeOffset="338508.864">8947 12117 1454 0,'-2'5'272'15,"-7"13"14"-15,0 9-90 16,-1 19-48-16,-5 9-14 0,1 12-23 15,0-1-27-15,0-4-46 16,6-7-19-16,3-23-19 16,3-8-8-16,7-23-9 15,1-9-6-15,4-18 1 16,0-9 5-16,3-15-3 16,0-9-6-16,-1-12-18 15,2-3-5-15,-1 7 6 16,4 8 9-16,-5 20 32 15,0 12 13-15,1 24 26 16,-4 10 10-16,3 24 7 16,-2 10 4-16,6 17-15 15,-1 6-4-15,6 8-12 16,2 1-7-16,-2-12-8 16,2-7-20-16,-6-20-38 15,-3-9-25-15,-7-15-107 0</inkml:trace>
  <inkml:trace contextRef="#ctx0" brushRef="#br0" timeOffset="338662.5669">8912 12437 1777 0,'9'0'403'0,"18"0"-292"15,11 0-44-15,16-2-25 16,1 2-37-16,3 2-94 15</inkml:trace>
  <inkml:trace contextRef="#ctx0" brushRef="#br0" timeOffset="338968.2912">9360 12483 1660 0,'0'6'333'0,"2"8"-225"15,-2 0-3-15,2 4-45 16,0 2-14-16,3-4-24 16,2-1-12-16,-3-7-23 15,6-5-21-15,2-3-55 16,2-4-29-16,2-9-47 16,3-1-5-16,-7-3 33 0,0 1 43 15,-2 5 115-15,-4 6 58 16,-4 7 112-16,0 6 55 15,-2 13-12-15,-4 3-23 16,4 11-75-16,0 5-27 16,1-1-59-16,2-1-32 15,1-8-72-15,1-8 358 16</inkml:trace>
  <inkml:trace contextRef="#ctx0" brushRef="#br0" timeOffset="339498.548">10087 12352 1273 0,'24'-1'255'0,"31"1"-144"15,3 1-24-15,-3 5-32 16,-5-1-26-16,-13 2-34 16,-8 3-48-16</inkml:trace>
  <inkml:trace contextRef="#ctx0" brushRef="#br0" timeOffset="339674.1051">10095 12514 1709 0,'19'8'404'0,"13"3"-208"16,22-3-79-16,5-1-35 15,2-7-39-15,-6 1-14 16</inkml:trace>
  <inkml:trace contextRef="#ctx0" brushRef="#br0" timeOffset="340196.7197">11079 12188 1483 0,'-16'-4'270'16,"-23"0"-55"-16,0 5-21 15,-6 15-45-15,2 6-46 16,9 13-49-16,4 6-14 0,22 14-24 16,8 0-2-16,24-2 10 15,12-9 7-15,17-19 15 16,10-9 3-16,10-19-9 16,-4-10-5-16,-9-12-18 15,-13-8-1-15,-24-7-6 16,-11-3-6-16,-20 0-14 15,-11-4-12-15,-21 8-30 16,-6 5-23-16,-6 11-68 16,6 8-31-16</inkml:trace>
  <inkml:trace contextRef="#ctx0" brushRef="#br0" timeOffset="340378.2323">11240 12207 1513 0,'0'0'298'0,"-7"8"-35"0,-9 4-10 16,-21 19-81-16,-12 9-31 15,-11 13-58-15,-5 4-29 16,7 1-49-16,10-6-60 16,20-16-161-16,14-8 221 15</inkml:trace>
  <inkml:trace contextRef="#ctx0" brushRef="#br0" timeOffset="340625.5711">11530 12557 2104 0,'-9'5'882'0</inkml:trace>
  <inkml:trace contextRef="#ctx0" brushRef="#br0" timeOffset="383967.5434">2069 13288 825 0,'-3'-18'482'16,"-5"-18"-257"-16,-9-1-92 15,2 1 8-15,-15 5 12 16,0 9-12-16,-3 15-9 16,-11 8-18-16,5 24-46 0,-1 6-22 15,9 14-33-15,10 3-6 16,17 3-5-16,8-5 1 15,17-5 1-15,7-8 0 16,11-15-1-16,7-6 1 16,5-13 0-16,0-5 0 15,-10-7-18-15,-7-1-10 16,-19 3-7-16,-9 0 0 0,-14 9 14 16,-15 3 10-16,-15 11 7 15,-10 5 5-15,-11 5 8 16,6 2-1-16,10 4-3 15,10-2-9-15,25 2-6 16,8 2 0-16,22-6 2 16,9-3 3-16,15-4 1 15,4-5 2-15,4-10 0 16,0-2 0-16,-10-11-9 16,-5-6-7-16,-10-2-7 15,-5-2 1-15,-7 0 9 16,-5 3 6-16,-5 7 8 15,-1 7 9-15,-4 10 10 16,2 6 4-16,-1 7-1 16,-3 1-7-16,2 0-11 15,2-4-2-15,2-7-1 0,4-5 1 16,3-10 2-16,0-7 0 16,0-13 0-16,0-6-3 15,3-2-2-15,3 2-2 16,3 10 1-16,1 11 4 15,-4 11 12-15,-2 9 3 16,-5 11 1-16,-2 6-3 16,3 6-3-16,-2-4-23 15,4-2-68-15,1-1-58 0</inkml:trace>
  <inkml:trace contextRef="#ctx0" brushRef="#br0" timeOffset="384134.0968">2613 13437 1533 0,'0'7'371'15,"0"4"71"-15,0 12-257 16,0 13-38-16,0 2-74 16,2 0-27-16,5-1-74 15,1-11-69-15</inkml:trace>
  <inkml:trace contextRef="#ctx0" brushRef="#br0" timeOffset="384268.7385">2651 13140 1616 0,'-4'2'295'0,"0"3"-169"16</inkml:trace>
  <inkml:trace contextRef="#ctx0" brushRef="#br0" timeOffset="384671.289">3121 13491 1425 0,'-4'-6'231'16,"-11"-8"-50"-16,1 2-78 15,1 0-16-15,-2 3-15 16,1 5 5-16,-3 11-17 15,-6 5-12-15,6 10-21 16,-2 4-8-16,12 5-8 0,7 3-1 16,9-2 2-16,9-3-2 15,8-12 3-15,7-5 1 16,-2-15 10-16,-1-2 5 16,-10-10 17-16,-7-3 10 15,-18 3 7-15,-7-4-9 16,-11 8-23-16,-3 4-11 15,2 6-77-15,2 2-56 16</inkml:trace>
  <inkml:trace contextRef="#ctx0" brushRef="#br0" timeOffset="384984.9087">3295 13484 1477 0,'13'0'280'16,"9"5"-21"-16,-7 14-90 16,-5 4-19-16,-8 8-47 15,-2-1-19-15,-3-4-48 16,1-2-14-16,2-11-13 16,2-3-8-16,4-12-16 15,5-6-5-15,1-13-1 16,2-5 2-16,4-4 12 15,1 1 3-15,4 7 4 0,0 4 11 16,-6 16 19-16,-2 5 17 16,-9 17 15-16,0 3-8 15,-5 8-16-15,2-1-8 16,2 0-73-16,-1-2-77 16</inkml:trace>
  <inkml:trace contextRef="#ctx0" brushRef="#br0" timeOffset="385227.2877">3715 13502 1737 0,'8'0'438'0,"23"7"-200"16,13 6-67-16,3 9-79 15,-1 2-25-15,-18 5-19 16,-13 0 4-16,-17-4 5 16,-10-3-8-16,-16-8-19 15,-4-8-5-15,-9-8-39 16,7-6-39-16</inkml:trace>
  <inkml:trace contextRef="#ctx0" brushRef="#br0" timeOffset="387062.051">5272 13246 1506 0,'-28'-8'301'0,"-24"-3"-35"16,-2 11-85-16,0 11-52 15,8 21-66-15,14 8-25 16,15 21-37-16,12 2-6 16,20 4-2-16,12-3 0 15,23-19 5-15,6-10 4 0,20-23 5 16,2-12 1-16,-11-15 6 16,-6-8 3-16,-27-9 3 15,-12-2 3-15,-25 6-2 31,2 15-1-31,0-1-36 0,-14-43-28 0,-15 2-64 16,-7 1-44-16,6 23-170 16</inkml:trace>
  <inkml:trace contextRef="#ctx0" brushRef="#br0" timeOffset="387266.5041">5236 13060 1416 0,'1'-8'269'15,"1"-6"-9"-15,-1 5-75 16,3 7-10-16,0 16-46 16,2 14-22-16,1 28-24 15,-5 12-10-15,-3 29-24 0,-7 5-9 16,0 3-18-16,2-7-9 16,5-26-12-16,2-3-17 15,5-25-85-15,1-7 330 16</inkml:trace>
  <inkml:trace contextRef="#ctx0" brushRef="#br0" timeOffset="389273.2368">5759 13655 1215 0,'0'-4'310'0,"-9"1"-132"0,-9 3-28 15,-13 2-63-15,-3 5-33 16,-2 0-35-16,4-4-10 16,7 0-7-16,4-3-8 15,10 4-24-15,4 2-6 16,3 5 1-16,6 6 6 16,6 1 20-16,-3 0 6 0,6 3 11 15,0 0 7-15,-2-6 11 16,2-1 4-16,3-14 1 15,1-2-4-15,6-8-7 16,7-2-3-16,6 7-2 16,5 3 4-16,-2 10 2 15,-6 11 5-15,-20 14 8 16,-11 2-2-16,-26 5 3 16,-7 1-2-16,-10-10-10 15,1-9-9-15,4-20-65 16,4-12-44-16</inkml:trace>
  <inkml:trace contextRef="#ctx0" brushRef="#br0" timeOffset="390042.9119">6282 13538 1253 0,'-8'0'319'16,"-7"0"-65"-16,20 2-125 16,13 2-4-16,25-4-57 15,11 0-12-15,10-4-23 16,1 1-14-16,-6 3-51 15,-5 0-48-15</inkml:trace>
  <inkml:trace contextRef="#ctx0" brushRef="#br0" timeOffset="390217.4464">6375 13678 1608 0,'5'4'322'16,"15"3"-171"-16,13-2-24 16,12-3-42-16,8-1-31 0,-2 0-37 15,0-1 266-15</inkml:trace>
  <inkml:trace contextRef="#ctx0" brushRef="#br0" timeOffset="390755.5967">7365 13288 1602 0,'-20'0'350'0,"-30"0"-131"15,-5 2-30-15,5 14-82 16,1 6-43-16,17 15-43 16,10 6-12-16,16 4-11 15,12 2-2-15,22-7 3 16,12-7 2-16,25-11 6 15,6-7 3-15,2-17 2 16,-1-8 1-16,-15-14 1 16,-12-8 2-16,-13-8-1 15,-13-2-4-15,-22-6-17 16,-9 0-13-16,-20 7-48 16,-3 4-26-16,-1 11-13 15,0 6-183-15</inkml:trace>
  <inkml:trace contextRef="#ctx0" brushRef="#br0" timeOffset="390925.3092">7336 13057 1605 0,'0'0'401'0,"2"-3"-81"16,1 14-106-16,4 9-44 16,-1 24-72-16,6 17-23 15,-5 32-30-15,-7 12-11 16,2 8-16-16,-3 0-31 15,-1-18-118-15,10-10-82 0,0-23-388 16</inkml:trace>
  <inkml:trace contextRef="#ctx0" brushRef="#br0" timeOffset="391315.2643">7873 13726 1326 0,'-8'-6'277'0,"-15"-4"-21"15,-7 3-50-15,-9 7-44 0,0 8-45 16,5 13-65-16,6 5-18 16,13 11-33-16,6 4-4 15,19 1-1-15,10-1-1 16,17-8 5-16,6-5 2 16,1-16 5-16,-5-7 2 15,-10-11 20-15,-7-9 17 16,-17-3 36-16,-5 2 16 0,-23-3-13 15,-13 5-20 1,-21-4-32-16,-3 1-26 0,13 2 283 16</inkml:trace>
  <inkml:trace contextRef="#ctx0" brushRef="#br0" timeOffset="391746.3796">8264 13555 1596 0,'12'2'341'0,"18"0"-132"16,6-2-59-16,12 1-55 15,5 0-53-15,2 1-48 16,-4 2-26-16,-7-1-108 16,-11 0-162-16</inkml:trace>
  <inkml:trace contextRef="#ctx0" brushRef="#br0" timeOffset="391926.4149">8300 13679 1475 0,'-1'2'263'15,"3"4"-62"-15,19-3-70 16,11 0-19-16,23-2-58 0,3-1-23 15,4 4-56-15,1 0-33 16</inkml:trace>
  <inkml:trace contextRef="#ctx0" brushRef="#br0" timeOffset="392361.0059">9241 13380 1387 0,'-17'-4'231'0,"-23"-6"-48"15,-6 9-29-15,-4 13-56 16,2 7-26-16,4 22-47 16,8 4-11-16,13 10 0 15,12 5 10-15,24-1 12 16,13-3 9-16,25-9 3 16,8-7-5-16,15-18-7 15,3-14-7-15,-6-20-7 16,-4-11-1-16,-19-20 14 0,-11-3 7 15,-24-9 31-15,-15-5 8 16,-27 1-11-16,-9-2-7 16,-13 2-36-16,-2 6-14 15,2 18-33-15,9 9-40 16,15 19-117-16,9 10 347 16</inkml:trace>
  <inkml:trace contextRef="#ctx0" brushRef="#br0" timeOffset="392569.0735">9365 13484 1699 0,'-30'29'454'15,"-25"23"-116"-15,-10 13-147 16,-6 1-45-16,14 2-92 16,11-1-57-16</inkml:trace>
  <inkml:trace contextRef="#ctx0" brushRef="#br0" timeOffset="393832.0687">9978 13723 1507 0,'0'15'282'0,"0"15"-90"16,-7 11-77-16,-6 1-45 15</inkml:trace>
  <inkml:trace contextRef="#ctx0" brushRef="#br0" timeOffset="394249.9511">10370 13424 1649 0,'20'9'353'16,"11"9"-171"-16,16 15-98 15,1 13 12-15,-6 15-4 16,-6 5-7-16,-19 12-10 15,-9 4-14-15,-13-5-74 16,-9-6-33-16,-12-25-24 16,-5-15-11-16,-4-29 9 15,-3-10 6-15,3-24-7 16,4-13 8-16,15-18 22 16,11-4 14-16,19-6 38 15,10 4 16-15,13 12 40 16,6 4 11-16,4 15 7 15,-1 7 0-15,-1 10-16 0,-10 5 1 16,-14 7-5-16,-3 4-9 16,-9 5-21-16,-4 6-8 15,0 11-16-15,-2 3-2 16,0 5-4-16,6 5-26 16,2-1-99-16,4-2 318 15</inkml:trace>
  <inkml:trace contextRef="#ctx0" brushRef="#br0" timeOffset="394549.1392">11119 13472 1642 0,'-2'15'362'0,"-7"20"-165"16,-5 0-26-16,-8-3-77 15,-2-3-27-15,-1-9-36 16,-2-5-8-16,2-13-14 16,-1-6-9-16,5-14-25 15,7-3-8-15,10-7-7 16,4-1 5-16,15 3 14 16,3 6 6-16,9 11 18 15,3 8 8-15,4 14 18 16,3 5 13-16,-6 12 0 0,-2 5 0 15,-11 3-7-15,-2-1-12 16</inkml:trace>
  <inkml:trace contextRef="#ctx0" brushRef="#br0" timeOffset="395374.2825">11709 13446 1449 0,'6'0'244'15,"7"1"12"-15,7-1-169 0,9-2-15 16,14-3-16-16,0-4-24 15,1 3-19-15,-7 0-3 16,-19 2-2-16,-7 4 2 16,-19 6-1-16,-12 3 2 15,-7 10 11-15,-5 2 5 16,6 4 0-16,6 2-2 16,16-2-16-16,9 3-9 15,17-8-17-15,12-1-27 0,11-7-83 16,3-4-23-16,6-6-88 15,-2-2 36-15,-10-6 73 16,-3-1-42-16,-14-4 234 16,-5-1 42-16,-5-1 16 15,-6-5 27-15,-10-4-1 16,-3 0-2-16,-9-2-25 16,-5 0 7-16,-4 10-28 15,-4 0-20-15,-1 12-39 16,2 6-23-16,11 12-21 15,4 7-5-15,12 3 0 16,9 2 1-16,8-4 4 16,8-3 2-16,1-7 2 15,-1-6 0-15,-3-8 0 16,-3-8 0-16,-6-7 1 16,1-3 0-16,-7-5 3 0,-1 5-1 15,-3 2-1-15,-2 5 1 16,1 14 7-16,-1 2 3 15,4 12 2-15,-1 0 0 16,2 4-8-16,5-3-3 16,1-4 0-16,3-6 4 15,1-10 6-15,-3-3 4 16,0-11 0-16,-2 1 1 0,-3-5-29 16,0 1 120-16</inkml:trace>
  <inkml:trace contextRef="#ctx0" brushRef="#br0" timeOffset="395747.2808">13102 13444 1673 0,'-5'9'372'16,"-5"16"-176"-16,5 12-52 15,3 2-63-15,2 5-27 16,2-6-37-16,3-4-18 0,-1-8-80 16,-3-9-27-16</inkml:trace>
  <inkml:trace contextRef="#ctx0" brushRef="#br0" timeOffset="395884.4502">13054 13196 1659 0,'-1'3'325'16,"-1"3"-191"-16,4 8-156 15,3 0 60-15</inkml:trace>
  <inkml:trace contextRef="#ctx0" brushRef="#br0" timeOffset="396211.6226">13416 13459 1394 0,'-17'2'276'0,"-13"1"11"16,2 8-162-16,4 3-26 15,11 10-29-15,9 0-15 16,11 7-9-16,7-2-10 16,14-6-27-16,2-2-3 15,4-10 2-15,-2-5 2 0,-5-7 2 16,-4-5 12-16,-10-12 12 16,-3-3 1-16,-11-11 5 15,-6-9-4-15,-8-9-1 16,-6-12-2-16,2-6-8 15,7-3-5-15,14 5-18 16,13 10-5-16,10 19-7 16,2 13-31-16,2 19-88 15,-3 11-35-15</inkml:trace>
  <inkml:trace contextRef="#ctx0" brushRef="#br0" timeOffset="396409.0094">13707 13497 1586 0,'1'5'339'0,"1"7"-93"16,5 8-124-16,-2 5-25 15,1 6-58-15,2-1-16 16,-4-1-61-16,4-5-36 15</inkml:trace>
  <inkml:trace contextRef="#ctx0" brushRef="#br0" timeOffset="396661.0611">13993 13575 1375 0,'-7'-5'256'0,"-9"-6"6"16,-3-2-54-16,-2 7-52 15,1 4-28-15,4 10-73 16,2 7-19-16,6 8-24 16,4 1-6-16,9 4-3 15,6-3-1-15,11-6 1 16,6-4 3-16,6-10 18 16,3-8 13-16,-7-8 13 15,-5-4 0-15,-17-4-14 16,-8 0-4-16,-17-2-66 15,-2 5 56-15</inkml:trace>
  <inkml:trace contextRef="#ctx0" brushRef="#br0" timeOffset="397219.4641">14551 13429 1651 0,'8'-14'347'0,"14"-19"-151"16,9 1-65-16,6-1-51 16,2 3-10-16,-1 14-41 15,-1 8-11-15,-1 20 10 16,-1 16 12-16,-1 30 11 0,-4 8 7 15,-11 19-16 1,-5 0-10-16,-6-4-11 0,-3-9-9 16,4-18-3-16,3-11 1 15,-2-29 2-15,1-13-1 16,-7-19-6-16,-4-10-5 16,-14-11-15-16,-7-4-10 15,-12 0-14-15,-7 2 0 16,-3 8 7-16,3 8 5 15,6 18 12-15,5 11 1 0,4 15 2 16,3 8 3-16,9 8 4 16,9-1-2-16,8 1-57 15,9-4-37-15,10-7 47 16</inkml:trace>
  <inkml:trace contextRef="#ctx0" brushRef="#br0" timeOffset="397484.252">15312 13652 1361 0,'-13'-10'276'16,"-6"-9"-25"-16,-5 7-50 15,-3-2-1-15,0 10-77 0,1 4-33 16,6 12-40-16,5 6-13 15,7 7-12-15,4 0-4 16,12 0 0-16,4-2-2 16,10-5-4-16,3-7 0 15,2-10-24-15,-2-2-24 16,-5-13-84-16,-2-2-42 16</inkml:trace>
  <inkml:trace contextRef="#ctx0" brushRef="#br0" timeOffset="398054.4798">15244 13402 1344 0,'-7'-24'280'0,"-5"-21"7"16,3 9-21-16,8 19-100 16,1 8-59-16,0 9-87 15,1 8-20-15,6 14-14 16,2 5-15-16,7 16-35 16,5 7-17-16,-1 6 3 15,3 6 7-15,3 2 10 16,3 1 18-16,3 3 7 15,-3 0 8-15,-13 3 32 16,-12-6 1-16,-18-10 24 16,-10-9 9-16,-6-19 0 15,-3-7 4-15,3-16-13 16,3-4-8-16,11-19-4 16,5-10-4-16,18-10-6 15,7-11 6-15,14-7 11 0,6 1 3 16,7 0 7-16,3 3-3 15,1 9-11-15,-7 6-2 16,-12 13-9-16,-4 4-6 16,-10 9-18-16,-1 3-15 15,-1 8-15-15,-1 3-1 16,-4 6 16-16,-2 2 13 16,-3 0 17-16,3 3 9 15,-2 1 14-15,1 2 5 0,4 3 5 16,2 3-5-16,9 2-10 15,3-2-8-15,11-6-5 16,-1-6 0-16,0-9 4 16,0-3 1-16,-9-12 23 15,-3-2 8-15,-11-11 11 16,-6-3 9-16,-17 0-7 16,-7 13-5-1,12 8-16-15,0 1-9 0,-41-16-18 16,3 11-3-16,8 13-20 15,31 10-36-15,9 7-74 16,-1 1-358-16</inkml:trace>
  <inkml:trace contextRef="#ctx0" brushRef="#br0" timeOffset="398206.0144">16113 13749 1929 0,'-2'-2'473'16,"-3"-1"-378"-16,-5 0-57 15</inkml:trace>
  <inkml:trace contextRef="#ctx0" brushRef="#br0" timeOffset="406713.193">16742 13792 1505 0,'4'4'257'0,"2"1"-65"16,5-6-85-16,3-11-8 15,3-14-30-15,3-10-26 16,3-15-26-16,0-6-3 16,3-10 1-16,1-5 1 15,-3-3-6-15,-3 2-4 16,-3 14-2-16,-5 13 9 16,-6 27 22-16,2 16 9 15,-5 27 21-15,1 18-7 0,7 27-10 16,2 7-9-1,12 8-22-15,1-3-5 0,3-11-12 16,2-7-11-16,-3-17-27 16,1-7-26-16,-8-20-62 15,-6-5-55-15</inkml:trace>
  <inkml:trace contextRef="#ctx0" brushRef="#br0" timeOffset="406880.7444">16912 13599 1679 0,'10'1'368'0,"19"7"-193"16,10 3-58-16,7 2-48 16,0 0-33-16,2-2-118 0,-6-1-39 15</inkml:trace>
  <inkml:trace contextRef="#ctx0" brushRef="#br0" timeOffset="407029.8159">16756 13523 1770 0,'-9'4'412'16,"-4"-1"-255"-16,11 2-78 0,17 9-45 15,11 0-22-15,24 6-91 16,6 3-43-16</inkml:trace>
  <inkml:trace contextRef="#ctx0" brushRef="#br0" timeOffset="407313.0622">17391 13768 1625 0,'16'3'366'16,"10"2"-149"-16,12-4-82 15,0-1-30-15,-3-7-54 16,-2-2-17-16,-13-10-16 16,-3-3-5-16,-13-3-14 15,-4-2-3-15,-17 2-7 16,-8-3 3-16,-12 9 3 0,-3 8 3 16,4 14 6-16,7 13 2 15,14 16 3 1,7 4-2-16,14 13-7 0,3 3 0 15,8 6 0-15,3-3-23 16,-2-10-75-16,0-2-92 16</inkml:trace>
  <inkml:trace contextRef="#ctx0" brushRef="#br0" timeOffset="407582.3674">18001 13649 1417 0,'0'8'282'0,"-8"9"32"16,-5 6-67-16,-13 1-91 15,-7 1-48-15,-2-8-68 16,0-9-16-16,8-9-51 16,4-12-17-16,9-6-20 15,5-3 1-15,6-4 26 16,6 7 19-16,8 4 41 15,8 4 19-15,6 11 25 16,4 10 2-16,6 16-13 16,0 8-15-16,-3 8-37 15,-4 3-21-15</inkml:trace>
  <inkml:trace contextRef="#ctx0" brushRef="#br0" timeOffset="408031.8261">18563 13606 1479 0,'4'2'260'0,"16"3"-37"16,5 0-92-16,12-1-64 15,6-1-23-15,-1-3-34 16,-1 0-2-16,-12-2-11 15,-7-1-12-15,-17-2-30 16,-6-2-3-16,-20 2 12 16,-3 0 11-16,-9 6 35 0,0 5 18 15,6 9 26-15,1 5 9 16,10 8-3-16,5 2-15 16,11 3-24-16,8 0-6 15,15-4-10-15,5-3-14 16,8-7-53-16,5-8-36 15</inkml:trace>
  <inkml:trace contextRef="#ctx0" brushRef="#br0" timeOffset="408571.0163">19099 13600 1559 0,'-14'-5'288'0,"-7"0"-118"15,3 5-49-15,2 5-59 16,9 5-25-16,8 3-31 16,3-3-5-16,11 3-1 15,4-3-13-15,2-3-34 16,2-1-14-16,-6-4-6 16,-4 0 6-16,-12-4 23 15,-4 0 13-15,-13 2 12 16,-4 2 22-16,-3 7 42 15,-2 4 13-15,10 4 8 16,6 2-9-16,9 1-38 16,7 2-14-16,6-1-10 0,4-2 1 15,6-8-18-15,0-6-7 16,-1-12-10-16,-1-7-9 16,-6-10 18-16,0-7 7 15,-1-3 10-15,1-4 8 16,4-3 18-16,5 1 19 15,3 9 47-15,3 11 17 16,-2 18 17-16,-4 9-3 0,-1 15-14 16,-4 6-10-16,2 5-32 15,2 4-18-15,-8 1-21 16,0-3-7-16,-6-5-4 16,-7-7 2-16,-7-15 6 15,-3-2-1-15,-9-12-13 16,-3-1-8-16,-10 5-17 15,-3 2-10-15,-4 3-37 16,3 5-33-16,12 0-73 16,7 2-5-16</inkml:trace>
  <inkml:trace contextRef="#ctx0" brushRef="#br0" timeOffset="408787.4352">19680 13655 1500 0,'3'-2'301'16,"4"1"2"-16,-5 5-25 15,-2-4-84-15,0 8-29 16,2 22-80-16,5 33-37 15,-4-32 249-15</inkml:trace>
  <inkml:trace contextRef="#ctx0" brushRef="#br0" timeOffset="409304.0553">19933 13671 1529 0,'17'0'309'0,"6"0"-30"16,3 4-149-16,-3 11-24 16,-14 6-33-16,-5 2-13 15,-13 6-11-15,-1-1-17 16,-1-8-24-16,4-6-13 0,7-16-26 15,1-8-13-15,13-17-13 16,0-3 5-16,4-2 23 16,-3-1 12-16,-1 12 16 15,-7-1 4-15,-1 17 18 16,-5 5 12-16,-3 10 19 16,-4 11 0-16,0 6-13 15,3 4-11-15,7 3-18 16,8-5-1-16,11-6-40 15,6-4-22-15,6-15-91 16,7-3-83-16</inkml:trace>
  <inkml:trace contextRef="#ctx0" brushRef="#br0" timeOffset="409589.9113">20636 13748 1345 0,'-7'8'265'16,"-11"13"5"-16,-6 2-83 15,-7 1-53-15,-4-1-23 16,2-9-51-16,0-8-21 16,4-14-29-16,2-9-15 15,2-10-23-15,5-3-5 16,10-5-2-16,5 5 8 16,17 6 22-16,6 2 5 15,10 16 19-15,1 4 9 0,-5 12 13 16,1 9 7-16,-7 9 8 15,1 7-4-15,-3 3-6 16,3 3-9-16,-4-6-24 16,-3-7-21-16,0-16-71 15,-4-8 65-15</inkml:trace>
  <inkml:trace contextRef="#ctx0" brushRef="#br0" timeOffset="409709.5925">20623 13554 1809 0,'0'1'399'0,"0"4"-328"15,3 0-85-15</inkml:trace>
  <inkml:trace contextRef="#ctx0" brushRef="#br0" timeOffset="409860.8749">20981 13690 1926 0,'-1'0'511'15,"-1"3"-363"-15,2-3-54 16,0 0-89-16,0 0-51 16</inkml:trace>
  <inkml:trace contextRef="#ctx0" brushRef="#br0" timeOffset="410176.3621">21004 13945 1995 0,'-1'-3'576'16,"-3"-3"-282"-16,0-1-150 16,4-1-761-16</inkml:trace>
  <inkml:trace contextRef="#ctx0" brushRef="#br0" timeOffset="412045.5464">2014 14654 1322 0,'-11'-3'256'16,"-14"-5"-71"-16,-5 0 0 16,-11 4-32-16,1 4-1 15,-2 16-52-15,2 8-29 16,12 16-43-16,11 6-17 15,20 8-11-15,15 1-2 0,22-7-1 16,10-10 0-16,17-25 2 16,4-13 3-16,-5-18 5 15,-6-9 3-15,-21-14 24 16,-14-4 6-16,-20-7 18 16,-14 1 4-16,-19 4-17 15,-9 7-9-15,-8 11-20 16,-1 5-7-16,3 12-67 15,6 3-58-15,17 7-3 16</inkml:trace>
  <inkml:trace contextRef="#ctx0" brushRef="#br0" timeOffset="412299.8495">2020 14259 1586 0,'-2'0'360'15,"0"10"-53"-15,-5 18-69 16,5 27-97-16,6 15-5 16,2 25-44-16,3 6-23 15,-8 9-25-15,4-1-18 16,-5-18-23-16,3-9-6 0,1-24-27 15,-4-12-21-15,2-14-13 16</inkml:trace>
  <inkml:trace contextRef="#ctx0" brushRef="#br0" timeOffset="412925.7809">2243 15077 1586 0,'-3'11'373'16,"-4"5"-23"-16,4 19-198 0,0 5-22 15,3 2-60-15,3 2-30 16,3-9-35-16,2-5-29 15,-1-11-97-15,-3-9 435 16</inkml:trace>
  <inkml:trace contextRef="#ctx0" brushRef="#br0" timeOffset="413063.866">2222 15101 1609 0,'15'3'306'0,"16"-3"-180"15,8-3-60-15,10-1-45 16,-2 0-35-16,-1 1-173 16</inkml:trace>
  <inkml:trace contextRef="#ctx0" brushRef="#br0" timeOffset="413269.2774">2225 15430 1539 0,'6'2'298'0,"11"-2"-31"0,10 1-106 16,16-7-73-16,2-1-25 15,4-1-60-15,1-2-37 16</inkml:trace>
  <inkml:trace contextRef="#ctx0" brushRef="#br0" timeOffset="413436.0158">2256 15258 1629 0,'7'-3'382'16,"6"-2"-37"-16,19 1-289 15,12-2-13-15,15 1-51 16,1-2-48-16</inkml:trace>
  <inkml:trace contextRef="#ctx0" brushRef="#br0" timeOffset="413798.1695">2880 14821 1709 0,'9'3'425'16,"10"-2"-140"-16,14-1-174 15,9-5-11-15,13-4-50 16,-3 0-17-16,3 5-60 15,-4 4-44-15,-19 7-116 16</inkml:trace>
  <inkml:trace contextRef="#ctx0" brushRef="#br0" timeOffset="414033.5434">2939 14940 1554 0,'12'5'333'0,"5"0"-65"16,23-2-87-16,5-1-24 15,7-3-56-15,2-1-18 16,-8 2-57-16,0-2 318 15</inkml:trace>
  <inkml:trace contextRef="#ctx0" brushRef="#br0" timeOffset="415934.2736">4237 14339 1306 0,'-10'-11'286'0,"-8"-13"-56"15,-6 12-49-15,-3 11-22 16,0 14-36-16,3 14-30 16,7 22-43-16,3 12-16 15,11 28-13-15,5 13-2 16,15 19-2-16,2 5 1 0,0 1-4 16,-1-10 1-16,-13-7 4 15,-4-12 0-15,-3-27-2 16,-6-8 1-16,-7-37-22 15,0-7-26-15,-11-26-105 16,-2-11 112-16</inkml:trace>
  <inkml:trace contextRef="#ctx0" brushRef="#br0" timeOffset="416412.9477">4160 14780 1267 0,'-10'-5'298'0,"-14"-8"-66"16,-3 7-41-16,-4 2-67 16,1 5-14-16,0 19-47 15,1 8-20-15,13 16-24 16,8 7-1-16,19 6-2 15,13-8 3-15,20-7 1 16,10-9-1-16,13-19-2 16,8-10 0-16,4-23 0 15,-10-14 6-15,-21-18 22 16,-17-2 17-16,-33-11 53 16,-20 6 12-16,-37 7-10 15,-11 8-17-15,-18 23-57 16,5 10-26-16,23 21-76 15,14 11 281-15</inkml:trace>
  <inkml:trace contextRef="#ctx0" brushRef="#br0" timeOffset="418216.2416">4312 15586 1284 0,'6'-8'283'0,"2"-9"-96"16,7-7-25-16,2 6-3 0,3 3-21 15,-2 3-10-15,-5 10-28 16,-5 2-6-16,-7 8-6 15,-1 12-6-15,-1 10-6 16,1 6-11-16,-2 7-26 16,3-4-11-16,1-9-77 15,3-10 330-15</inkml:trace>
  <inkml:trace contextRef="#ctx0" brushRef="#br0" timeOffset="418740.158">4955 14699 1681 0,'-2'8'381'0,"1"18"-178"15,-5 13-32-15,5 17-64 16,1 8-20-16,0 1-43 16,0-6-14-16,0-4-13 15,0-4-10-15,-2-12-36 16,2-2-27-16,-1-17-87 0,-2-7-48 16</inkml:trace>
  <inkml:trace contextRef="#ctx0" brushRef="#br0" timeOffset="418909.704">4940 14733 1644 0,'7'-5'340'16,"11"-7"-186"-16,8 5-55 0,20 5-55 15,10 2-15-15,6 7-37 16,2 5-41-16,-7 5-359 15</inkml:trace>
  <inkml:trace contextRef="#ctx0" brushRef="#br0" timeOffset="419129.6321">5001 15247 1585 0,'13'0'336'15,"9"-3"-119"-15,24-5-93 0,3-4-30 16,6 0-58-16,1 3-15 16,-7 4-81-16,-6 5-70 15</inkml:trace>
  <inkml:trace contextRef="#ctx0" brushRef="#br0" timeOffset="419288.2086">5019 15032 1762 0,'10'6'391'0,"17"2"-277"15,11 2-35-15,15-4-34 16,3-3-19-16,5-2-33 15</inkml:trace>
  <inkml:trace contextRef="#ctx0" brushRef="#br0" timeOffset="419637.5449">4975 14563 1628 0,'17'5'335'0,"14"2"-183"16,19-2-68-16,4-2-24 15,7-3-32-15,3-2-8 16,-12 0-29-16,-6-2-19 15,-21-2-65-15,-10-1-30 16,-13-1-17-16,-3-6 18 16,-6-1 61-16,4-1 32 15,0 2 81-15,5 11 37 0,5 4 51 16,1 8 6-16,5 5-40 16,0 3-41-16,-3-1-68 15,2 4-61-15</inkml:trace>
  <inkml:trace contextRef="#ctx0" brushRef="#br0" timeOffset="419833.24">5612 15007 1534 0,'-1'0'388'0,"1"-1"104"16,0 1-297-16,0-1-162 0,0-1 326 15</inkml:trace>
  <inkml:trace contextRef="#ctx0" brushRef="#br0" timeOffset="420494.542">6188 15062 1158 0,'1'-4'359'16,"-1"-6"-157"-16,-2 1-44 0,-2-5-16 15,-7-1-57-15,-7 2-13 16,-9-8-27-16,-8 7-1 16,-2 7-3-16,3 7-3 15,6 14-9-15,4 9-11 16,10 8-13-16,7 2-2 15,10 6 2-15,10-6 1 0,11-2 10 16,7-6 5-16,8-14 2 16,2-7 1-16,1-16-3 15,-4-10-5-15,-6-15-6 16,-4-3-5-16,-5-11-5 16,-5-1-4-16,-9-8-10 15,-6-3 2-15,-12 4 1 16,-3 5 1-16,-2 25 21 15,1 16 10-15,4 29 12 16,0 15 8-16,2 24-3 16,3 8-7-16,6 7-7 15,3 1-5-15,5-3-3 16,1-4-19-16,4-12-69 16,1-7-26-16,3-25-55 15</inkml:trace>
  <inkml:trace contextRef="#ctx0" brushRef="#br0" timeOffset="420894.2236">6567 14844 1572 0,'-6'12'348'0,"-4"9"-69"15,0 14-118-15,-3 6-45 16,-2 5-34-16,-1 3-8 15,-3 3-35-15,4-1-10 0,4-5-25 16,-2-9-4-16,2-19-16 16,4-8-8-16,4-16-13 15,1-7-2-15,9-13 7 16,-4-9 9-16,9-8 4 16,3-6-1-16,2-6-12 15,4-2 3-15,-5-4 9 16,3 3 6-16,-2 17 41 15,-4 7 17-15,-4 23 22 16,-1 11 16-16,-4 22-5 16,7 9-11-16,6 17-15 15,3 4-8-15,2-1-22 16,2 0-5-16,-3-2-20 16,-1-3-17-16,-1-8-39 15,-5-4-34-15,-5-17-79 16,-3-4-9-16</inkml:trace>
  <inkml:trace contextRef="#ctx0" brushRef="#br0" timeOffset="421164.5434">6498 15111 1401 0,'-1'0'284'16,"2"1"44"-16,9-1-137 15,20 0-102-15,7-1-33 0,12 1-39 16,1 0-22-16,-1 7-92 15,1 2-82-15,-3 0-202 16,-6-1 62-16,-10-9-161 16,-5-4 202-16,-14-4 914 15,-1 1-309-15,-11 6-40 16,-2 4 30-16,-3 14-73 16,0 7-53-16,-1 14-78 15,-1-1-41-15,0 7-46 16,4-5-24-16,1-10-80 15,3-2-30-15</inkml:trace>
  <inkml:trace contextRef="#ctx0" brushRef="#br0" timeOffset="421603.3816">6534 14601 1506 0,'0'1'262'15,"3"2"-94"-15,18 1-55 16,10-2-34-16,20 3-36 16,6 0-15-16,9-4-18 15,-3 3-1-15,-14 1-38 16,-11 0-22-16,-20-2-31 16,-7-4-26-16,-7-7-24 15,-2-4 32-15,-5-3 27 16,-3-1 43-16,3 4 92 15,2 1 39-15,1 10 71 16,4 6 9-16,0 12-1 16,-1 6-26-16,-3 9-59 15,-1 2-5-15,4-5-69 16,-1-5-243-16</inkml:trace>
  <inkml:trace contextRef="#ctx0" brushRef="#br0" timeOffset="422055.0831">7714 14783 1449 0,'0'0'297'0,"0"8"95"16,0 17-114-16,-2 23-122 0,2 7-18 15,0 10-87-15,2 2-19 16,2-7-15-16,-1-2-18 15,-1-13-64-15,2-12-33 16,0-18-69-16</inkml:trace>
  <inkml:trace contextRef="#ctx0" brushRef="#br0" timeOffset="422199.7051">7504 15063 1431 0,'8'0'306'0,"20"-1"139"15,11 1-199-15,26-4-112 16,9-1-21-16,-1 0-74 16,0 0-33-16</inkml:trace>
  <inkml:trace contextRef="#ctx0" brushRef="#br0" timeOffset="422721.9539">8816 14428 1536 0,'-15'-2'280'0,"-17"3"-77"16,2 11-56-16,5 20-48 15,4 10-34-15,13 24-41 16,7 8-8-16,10 26 7 16,8 7 2-16,5 4 4 15,-1 1-1-15,-5-13 9 16,-9-7 2-16,-17-13 11 15,-4-8 1-15,-12-13-22 16,-4-10-6-16,-3-13-11 16,-4-13-7-16,5-20-50 0,5-7-33 15,17-15-116-15,3-3-126 16</inkml:trace>
  <inkml:trace contextRef="#ctx0" brushRef="#br0" timeOffset="423042.0874">8690 14860 1610 0,'-17'-2'318'0,"-16"-1"-188"16,1 4-29-16,2 13-53 15,5 2-20-15,9 16-16 16,7 5 1-16,13 6 1 15,9 2 4-15,16-4 9 16,6-7 3-16,16-9 9 16,2-9-2-16,4-16-1 15,-1-8-3-15,-14-20-8 16,-6-5-1-16,-20-10 1 16,-9-1 5-16,-19 3 3 15,-13 3 0-15,-9 3-6 16,-7 2-9-16,3 12-35 15,8 8-31-15,13 13-97 16</inkml:trace>
  <inkml:trace contextRef="#ctx0" brushRef="#br0" timeOffset="423424.6782">8862 15670 1605 0,'0'-7'307'0,"3"-4"-150"16,8-1-45-16,4 1-9 15,7 5-20-15,5 4-31 16,-1 2-5-16,1 8-22 15,-7 6-4-15,-17 2-3 16,-6 5-4-16,-17 3-3 16,-3-3-9-16,-5-7-31 15,4-5-18-15,6-9-24 16,7-7 8-16,13-4 28 16,5-3 30-16,15 2 47 15,3 5 15-15,4 10 7 16,4 7-10-16,-5 5-24 15,0 2-7-15,-5-2-36 0,-3-4 248 16</inkml:trace>
  <inkml:trace contextRef="#ctx0" brushRef="#br0" timeOffset="423893.4166">9578 14867 1240 0,'-4'-3'327'0,"-5"1"-36"0,3 7-38 15,0 21-67-15,0 7-41 16,-1 19-61-16,0 3-18 16,2 15-12-16,1 1-8 15,2-9-24-15,2-6-7 16,1-28-16-16,1-9-18 16,2-18-68-16,-2-8-43 15,-2-19-78-15,0-9-31 0,-2-15-69 16</inkml:trace>
  <inkml:trace contextRef="#ctx0" brushRef="#br0" timeOffset="424011.0998">9449 14850 1364 0,'6'-13'259'0,"9"-11"-48"15,9 7-13-15,13 10-96 16,7 6-35-16,14 8-48 16,3 3-8-16,0 4-34 15,-2 2-33-15</inkml:trace>
  <inkml:trace contextRef="#ctx0" brushRef="#br0" timeOffset="424221.5389">9546 15281 1208 0,'4'7'329'0,"9"2"-79"0,14-1-20 16,25-8-57-16,3-1-32 16,6-3-81-16,-4 0-18 15,-16 3-75-15,-4 0-59 16</inkml:trace>
  <inkml:trace contextRef="#ctx0" brushRef="#br0" timeOffset="424387.0953">9515 15090 1644 0,'8'3'329'0,"12"1"-186"16,10 5-63-16,19 0-11 16,5-3-27-16,4 0-57 15,0-4 4-15</inkml:trace>
  <inkml:trace contextRef="#ctx0" brushRef="#br0" timeOffset="424728.5809">9478 14603 1538 0,'21'6'268'0,"13"0"-95"15,18 1-114-15,5 1-8 16,3-3-30-16,0-3-11 16,-11-6-47-16,-5-1-30 0,-13-6-178 15,-7 1-20-15,-11-5-176 16,-8 0-246-16,-6 0 727 15,-2 3 388-15,0 8 137 16,2 4-323-16,2 11-3 16,3 2-24-16,7 9-99 15,-2 1-39-15,3-1-92 16,0 1 15-16</inkml:trace>
  <inkml:trace contextRef="#ctx0" brushRef="#br0" timeOffset="424923.2868">10212 15074 1907 0,'0'6'535'0,"-3"-2"-271"15,3 2-214-15,1-3-47 16</inkml:trace>
  <inkml:trace contextRef="#ctx0" brushRef="#br0" timeOffset="425521.6233">10693 15024 1233 0,'-8'-7'303'0,"-8"-1"-94"0,-5 2-21 16,-5 5-54-16,-2 11-17 15,0 4-62-15,3 8-19 16,5 5-19-16,8 1-9 15,11 3-5-15,5-2 2 16,18-2 9-16,6-3 3 16,5-10 2-16,4-7 0 15,-3-17-7-15,-1-11-2 16,-7-15 0-16,-1-4-2 0,-8-8-1 16,-3-4-3-16,-6-4 0 15,0-4-1-15,-8-2 2 16,0 4-1-16,-5 13 20 15,0 11 15-15,-1 24 11 16,-1 10 11-16,5 12-14 16,-2 10-17-16,4 18-5 15,0 14 4-15,1 18 2 16,0 7-1-16,-1 5-5 16,0-2-13-16,-3-17-46 15,3-5-36-15,6-28-84 16,6-12-35-16</inkml:trace>
  <inkml:trace contextRef="#ctx0" brushRef="#br0" timeOffset="425896.1133">11045 14834 1659 0,'-7'13'376'16,"-8"17"-148"-16,0 8-72 15,1 8-46-15,1 5-14 16,3 0-41-16,1 4-3 0,4-13-34 16,3-6-8-16,4-21-6 15,3-13-3-15,3-17-8 16,2-10-2-16,5-13-9 16,-1-6-2-16,0-16-13 15,0-3-7-15,2-6 4 16,3 5 6-16,3 18 25 15,-1 9 15-15,-5 22 29 16,0 11 8-16,-4 16 11 16,-1 12-2-16,4 18-17 15,3 7-6-15,4 10-13 16,2 0-4-16,-5-2-8 16,-1 0-18-16,-2-7-41 15,-5-6-20-15,-2-13-65 16,-4-12-23-16</inkml:trace>
  <inkml:trace contextRef="#ctx0" brushRef="#br0" timeOffset="426048.9884">11002 15062 1855 0,'6'0'463'15,"14"1"-355"-15,9-1-33 16,20 0-42-16,4-2-54 15,7 2-57-15,-2 0-406 0</inkml:trace>
  <inkml:trace contextRef="#ctx0" brushRef="#br0" timeOffset="426389.5286">11456 15266 1389 0,'-5'-8'290'16,"-8"-7"50"-16,14-1-206 15,8 0-5-15,12 3-50 16,3 6-15-16,4 7-5 16,-2 10-12-16,-1 8-24 15,-7 4-3-15,-10 8-8 16,-9 2-1-16,-15-2 0 15,-4 1 0-15,-6-9-2 0,-3-5 0 16,1-7-9-16,2-8-4 16,11-5-5-16,8-4-4 15,10 0 6-15,9 0 2 16,11 4 4-16,5 3 1 16,6 3 0-16,1 5-9 15,-3 3-49-15,0 1-15 16</inkml:trace>
  <inkml:trace contextRef="#ctx0" brushRef="#br0" timeOffset="426860.3006">11022 14598 1649 0,'8'-3'343'0,"21"1"-202"0,12-1-8 16,17-1-50-16,8 3-26 16,5 1-33-16,0 5-9 15,-8 6-24-15,-8-2-32 16,-20 1-83-16,-11-9-26 16,-14-1-74-16,-9-10 20 15,-10-3 83-15,-7-6 30 0,-9-5 105 16,-1 3 49-16,8 4 60 15,4 7 31-15,12 8 24 16,4 2-6-16,11 12-41 16,2 2-17-16,7 7-19 15,-1 4-12-15,-9 3-19 16,-5-2-5-16,-12 2 282 16</inkml:trace>
  <inkml:trace contextRef="#ctx0" brushRef="#br0" timeOffset="438175.3466">24551 2396 865 0,'7'-4'419'0,"4"-4"-234"15,-2 12-101-15,-1 12 4 16,-8 22-3-16,-5 17-9 15,-8 26-7-15,0 6-12 0,10 15-17 16,3-2-7-16,16-17-13 16,6-8-5-16,6-28-8 15,3-11-2-15,-5-16 3 16,-2-13 6-16,-10-10 20 16,-7-8 15-16,-11-6 8 15,-8 2-2-15,-8 8-21 16,0 11-11-16,-3 32-15 15,2 17-8-15,9 43-7 16,10 18 0-16,14 33 2 16,6 15 2-16,4 0 5 15,-3-4-1-15,-12-17 3 16,-8-12-1-16,-25-23 2 16,-10-7 2-16,-17-16 4 15,-2-7 2-15,0-9 3 16,5-5 0-16,14-14-4 0,8-10-2 15,19-21-80-15,7-15-54 16</inkml:trace>
  <inkml:trace contextRef="#ctx0" brushRef="#br0" timeOffset="438614.6821">25031 3377 903 0,'2'-14'427'16,"-1"-13"-268"-16,1-4-49 15,-1-7 20-15,-1-3-23 16,0-2-2-16,0 8-21 15,0 8-6-15,-2 18-5 0,1 10-12 16,0 25-13-16,1 10-12 16,0 24-13-16,3 8-6 15,0 5-7-15,1-4-7 16,-3-15-83-16,-1-11-49 16,1-19-143-16</inkml:trace>
  <inkml:trace contextRef="#ctx0" brushRef="#br0" timeOffset="438969.6258">24989 2929 1558 0,'-22'-1'248'0,"-24"5"-134"16,-3 10-51-16,8 25-22 15,2 13-9-15,13 26-23 16,9 15-8-16,23 16-2 16,13 0 0-16,14-7 3 15,7-13 3-15,10-26 4 16,5-15 4-16,14-33 14 16,7-17 5-16,0-35 6 15,-5-16 6-15,-18-25 24 16,-11-14 7-16,-16-19 25 0,-16-4 20 15,-23 2 22-15,-19 7 0 16,-34 22-33-16,-10 19-29 16,-7 33-63-16,7 17-14 15,21 25-63-15,12 11-24 16</inkml:trace>
  <inkml:trace contextRef="#ctx0" brushRef="#br0" timeOffset="440117.3814">12184 14977 1633 0,'3'7'303'0,"11"7"-210"16,13-4-12-16,35-2-6 16,14-2-19-16,30-4-35 15,2-1-9-15,-7 3-4 16,-11-1-2-16,-29-2-69 16,-8 2-73-16</inkml:trace>
  <inkml:trace contextRef="#ctx0" brushRef="#br0" timeOffset="440371.7018">12296 15165 1537 0,'-5'2'291'0,"-1"0"-65"16,13 3-93-16,12-1-8 16,31-2-33-16,18 1-17 0,27 4-33 15,4-2-14-15,-9 2-9 16,-10 2 4-16,-22-3-84 16,-9 1-61-16</inkml:trace>
  <inkml:trace contextRef="#ctx0" brushRef="#br0" timeOffset="440720.9159">12547 14709 1133 0,'5'-11'353'0,"3"-5"-195"16,-1-14-22-16,2-5-1 15,-1-2-21-15,-2 0-6 16,1 4-11-16,-2 3 0 15,1 12-14-15,-1 4-13 16,-1 18-18-16,-1 10-12 16,0 13-25-16,3 3-3 0,-3 11-7 15,1-2-26-15,0 1-138 16</inkml:trace>
  <inkml:trace contextRef="#ctx0" brushRef="#br0" timeOffset="441091.7011">12662 14316 1531 0,'-18'-4'270'0,"-25"-3"-96"16,-8 2-41-16,-2 12-62 15,3 9-28-15,7 14-38 0,10 11-9 16,6 10-8-16,11 7-1 16,16 8 1-16,9 0 2 15,23-1 10-15,8-3 8 16,18-12 14-16,8-11 9 16,7-23 3-16,2-14-1 15,-5-29-2-15,-10-12-3 16,-15-25 7-16,-12-7 23 15,-30-6 46-15,-19-1 31 0,-31-3 13 16,-11 2-29-16,-15 20-61 16,4 9-29-16,14 36-49 15,10 14 9-15</inkml:trace>
  <inkml:trace contextRef="#ctx0" brushRef="#br0" timeOffset="444191.5716">13338 15103 1474 0,'21'1'264'0,"13"2"-31"16,31 2-82-16,10 1-4 15,10-1-50-15,-2 1-30 16,-20 0-37-16,-12 2-13 0,-22-1 372 16</inkml:trace>
  <inkml:trace contextRef="#ctx0" brushRef="#br0" timeOffset="444844.6201">14620 14346 1464 0,'-11'-17'259'16,"-14"-15"-39"-16,-1 18-76 16,0 14-11-16,1 25-58 15,6 11-30-15,9 27-37 16,4 16-8-16,7 30-4 16,3 15 0-16,5 12 2 15,2 6-3-15,-7-8 0 0,-4-7 1 16,-9-14 3-16,-7-16 4 15,-6-22 5-15,1-13 2 16,-4-23 4-16,-2-11 1 16,3-22-11-16,-4-11-28 15,13-20-85-15,5-9-119 16</inkml:trace>
  <inkml:trace contextRef="#ctx0" brushRef="#br0" timeOffset="445249.1286">14558 14858 1458 0,'-19'-2'255'0,"-22"-4"-23"16,-5 6-43-16,-3 13-72 15,5 4-38-15,9 12-56 16,8 7-25-16,16 7-10 16,8 6 0-16,18 6 0 15,14 1 1-15,16-6 5 0,7-8 4 16,12-26 4-16,2-14 2 15,-6-27 5-15,-3-15 3 16,-21-17 9-16,-11-8 20 16,-25-1 66-16,-15 2 33 15,-27 5 32-15,-18 10-18 16,-9 20-78-16,1 12-31 16,10 24-84-16,20 10-43 0</inkml:trace>
  <inkml:trace contextRef="#ctx0" brushRef="#br0" timeOffset="445988.6947">15177 14704 1356 0,'-3'4'265'0,"-2"6"10"16,1 18-126-16,3 15-17 15,3 19-18-15,1 10-19 16,-2 4-39-16,0-1-12 16,-5-12-22-16,1-10-10 15,1-17-4-15,-3-11-7 16,5-20-61-16,-1-11-60 0,0-17-233 16</inkml:trace>
  <inkml:trace contextRef="#ctx0" brushRef="#br0" timeOffset="446133.309">15096 14729 1443 0,'3'-9'276'16,"11"-7"-6"-16,9 12-106 15,10 2-43-15,19 9-69 16,3 0-26-16,11 5-15 16,0 2-21-16,-8-1-102 15,-6-3-50-15</inkml:trace>
  <inkml:trace contextRef="#ctx0" brushRef="#br0" timeOffset="446388.1935">15181 15213 1703 0,'13'-1'372'0,"20"-1"-221"15,10-2-27-15,10 0-42 16,4 0-33-16,-4 2-32 16,-5 2-16-16,-16 2-87 15,-10 2 207-15</inkml:trace>
  <inkml:trace contextRef="#ctx0" brushRef="#br0" timeOffset="446553.4756">15178 14992 1670 0,'0'3'373'0,"10"3"-151"16,10 0-83-16,20 2-61 15,12-3-22-15,10-3-33 16,3 2-26-16</inkml:trace>
  <inkml:trace contextRef="#ctx0" brushRef="#br0" timeOffset="448198.6972">16047 15002 1274 0,'-9'-5'287'16,"0"-7"-97"-16,-13 4-55 15,-8-1-5-15,-7 1-28 16,-6 3-10-16,4 0-37 16,6 9-20-16,10 9-28 15,6 5-4-15,14 9 6 16,5-2 2-16,17 6 2 0,4-4 1 16,16-6 1-16,5-2 1 15,9-13 1-15,0-9-3 16,-8-15 0-16,-3-4 1 15,-21-20 2-15,-5 2-2 16,-11-11-1-16,-9-7-2 16,-2-2-4-16,-4 0 0 15,1 7-4-15,0 8 0 16,2 20 2-16,-1 9-1 16,0 21 0-16,4 11-1 0,3 15-2 15,2 11-2-15,7 22 0 16,-2 4 1-16,8 10 0 15,-4-4 0-15,2-14 0 16,-1-8 8-16,-1-15-55 16,1-8-17-16</inkml:trace>
  <inkml:trace contextRef="#ctx0" brushRef="#br0" timeOffset="448648.8649">16394 14796 1627 0,'-4'13'333'0,"-6"23"-181"0,-4 9 0 15,-1 11-36-15,-1 1-31 16,0-1-42-16,4-7-15 16,3-12-19-16,6-8-3 15,5-20 0-15,5-8 0 0,1-16 2 16,4-9 0-16,-2-14-1 16,1-9-1-16,0-13-1 15,-3-5-1-15,4-4-2 16,-1 8-1-16,2 17-1 15,1 12 2-15,0 25 5 16,-1 8 7-16,4 20 8 16,0 12 1-16,5 16 0 15,0 5-4-15,6 7-5 16,-1-7-3-16,-6-5-5 16,2-4-6-16,-9-15-28 15,1-5-24-15,-7-10-92 16,-4-9-11-16</inkml:trace>
  <inkml:trace contextRef="#ctx0" brushRef="#br0" timeOffset="448947.1764">16300 15047 1661 0,'7'0'365'0,"2"-2"-145"15,23-2-145-15,10 3-6 16,14 1-35-16,4 4-16 15,-5 4-59-15,-3 0-48 16,-9-2-178-16,-6 2-49 16,-6-4 69-16,-6-2-158 15,-5-1 162-15,-2-4 339 16,-6-4 291-16,-3 4-173 16,-2-2 8-16,-2 5 30 0,-3 8-39 15,-2 6-12-15,-1 12-41 16,-3 6-16-16,0 6-48 15,-1 0-21-15,0-2-40 16,0-9-14-16,1-10-19 16,4-9-25-16</inkml:trace>
  <inkml:trace contextRef="#ctx0" brushRef="#br0" timeOffset="449592.4816">17388 14816 1460 0,'2'-9'266'15,"3"-4"-1"-15,-2 8-32 16,0 20-57-16,1 13-31 15,3 26-57-15,5 8-18 16,5 5-35-16,-2-1-13 0,0-11-12 16,1-5-27-16,-7-15-87 15,-1-12-51-15</inkml:trace>
  <inkml:trace contextRef="#ctx0" brushRef="#br0" timeOffset="449743.5954">17230 15008 1797 0,'16'-1'430'0,"28"1"-274"15,16-2-48-15,17-3-25 16,1 3-21-16,-4-2-32 16,-9 3-21-16</inkml:trace>
  <inkml:trace contextRef="#ctx0" brushRef="#br0" timeOffset="450384.4965">18586 14404 1237 0,'-11'-25'316'15,"-6"-26"-71"-15,-7 8-35 16,-4 20-66-16,5 12-19 16,-3 18-53-16,1 14-18 0,5 34-24 15,-1 16-5 1,13 37-13-16,6 15-4 0,11 24-6 15,7 2-1-15,0-4 2 16,-6-3-1-16,-8-66 3 31,-2-38 1-31,1 0 9 0,-6 104 3 0,-13-34 6 16,-3-21 3-16,-8-73-8 16,-2-17-38-16,6-24-126 15,0-11-59-15</inkml:trace>
  <inkml:trace contextRef="#ctx0" brushRef="#br0" timeOffset="450774.8049">18446 14933 1406 0,'-12'-8'221'15,"-22"-7"-62"-15,-10-2-14 16,-1 17-50-16,3 7-26 16,4 17-49-16,11 13-7 15,10 7 1-15,11 11 2 16,16 1 11-16,12 1 3 0,21-4 15 15,5-14 9-15,20-17 13 16,2-15 0-16,-5-25-18 16,-1-14-1-16,-25-19 16 15,-11-6 14-15,-30-6 41 16,-16-1 0-16,-22 8-30 16,-12 4-23-16,-8 23-49 15,0 9-36-15,10 20-67 16,11 11-192-16</inkml:trace>
  <inkml:trace contextRef="#ctx0" brushRef="#br0" timeOffset="452173.6276">14654 15650 921 0,'5'-8'478'0,"-1"-10"-224"0,4 5-38 16,-3 10-20-16,-2 7 4 16,2 23-43-16,-3 11-26 15,-2 14-18-15,1 2-26 16,-2-7-39-16,1-8-14 15,5-13-47-15,1-10 6 16</inkml:trace>
  <inkml:trace contextRef="#ctx0" brushRef="#br0" timeOffset="453180.3536">18632 15696 1366 0,'2'-11'280'0,"3"-9"16"15,3-1-128-15,6 2-13 16,8 8-48-16,4 7-23 15,8 15-20-15,-5 7-14 0,-9 14-10 16,-11 6-5-16,-21 6-12 16,-9 0-1-16,-8-9-10 15,-2-7-6-15,2-18-14 16,0-7-5-16,9-19-8 16,3-8-1-16,16-2 10 15,7-1 3-15,9 10 13 16,3 7 1-16,5 10 4 15,4 8-1-15,11 8 0 16,1 4-32-16</inkml:trace>
  <inkml:trace contextRef="#ctx0" brushRef="#br0" timeOffset="453840.7984">19309 14675 1460 0,'-7'0'257'0,"-4"11"-2"15,0 12-69-15,3 25-84 16,3 11-13-16,2 13-51 15,3 3-15-15,0-6-14 16,2-9-1-16,3-16-15 16,-2-7-26-16,4-19-65 15,-1-7-43-15</inkml:trace>
  <inkml:trace contextRef="#ctx0" brushRef="#br0" timeOffset="453990.633">19209 14671 1730 0,'17'4'369'0,"30"4"-255"15,15 5-43-15,12 0-30 16,2-1-19-16,0 0-31 16,-9-4-45-16</inkml:trace>
  <inkml:trace contextRef="#ctx0" brushRef="#br0" timeOffset="454222.1313">19342 15182 1668 0,'24'-2'351'0,"28"-5"-197"16,9 3-48-16,-3 3-42 16,-3 0-21-16,-9 2-108 15,-8-2-65-15</inkml:trace>
  <inkml:trace contextRef="#ctx0" brushRef="#br0" timeOffset="454385.151">19241 14983 1564 0,'0'-1'292'0,"6"-6"-100"0,13 3-46 16,22 2-50-16,10 1-30 16,18 2-43-16,-2 3-30 15,-1 1 84-15</inkml:trace>
  <inkml:trace contextRef="#ctx0" brushRef="#br0" timeOffset="455161.2698">20094 15067 1458 0,'2'-5'217'0,"-2"-4"-91"15,-5-4-2-15,-8-1-10 16,-7 1-5-16,-9 0-11 15,-2 5-9-15,-1 3-34 16,3 8-19-16,6 10-26 16,4 2-5-16,17 12-5 15,4-2 1-15,23 3 13 16,3-2 5-16,6-8 4 16,6-4 1-16,-2-17-8 15,4-4-1-15,-4-11-1 16,-7-10-1-16,-9-7 1 15,-6-12-2-15,-7-13-3 16,-5-6-4-16,-4-7-7 16,-5 3 0-16,-1 18-6 0,-1 13-1 15,3 27 7-15,0 14 2 16,0 25 11-16,-1 12 2 16,3 23 9-16,2 12-1 15,4 8-6-15,4-4-1 16,6-11-16-16,2-14-33 15,9-18-64-15</inkml:trace>
  <inkml:trace contextRef="#ctx0" brushRef="#br0" timeOffset="455669.5665">20595 14742 1479 0,'-3'1'274'0,"-5"9"-45"16,-4 16-14-16,-3 21-76 16,-1 9-36-16,-1 12-44 0,3-5-13 15,0-9-21-15,4-9-8 16,2-18-9-16,3-5 1 16,5-20 3-16,2-4 1 15,6-18-3-15,3-12 1 16,1-11-6-16,1-15-1 15,-3-18-1-15,3-4-2 0,3 1-1 16,3 12 0-16,1 27-2 16,-3 11 4-16,-5 28 9 15,0 9 6-15,-3 25 6 16,3 13-1-16,6 22-3 16,5 8-5-16,7 3-4 15,3-2-3-15,-1-16-21 16,-1-9-22-16,-6-17-32 15,-3-12-19-15,-12-15-54 16</inkml:trace>
  <inkml:trace contextRef="#ctx0" brushRef="#br0" timeOffset="455817.8669">20528 15047 1344 0,'-2'-2'254'0,"4"-5"-19"15,6 2-63-15,21-4-85 0,12 0-14 16,14 3-81-16,9-3-46 16</inkml:trace>
  <inkml:trace contextRef="#ctx0" brushRef="#br0" timeOffset="456144.51">20923 15180 1592 0,'-2'-6'265'0,"8"-4"-170"16,9-3-26-16,8 3-2 15,5 3 6-15,0 6-21 16,-2 5-14-16,1 11-24 15,-4 1-4-15,-15 6 8 16,-11 6 9-16,-18 3 24 16,-7 0 8-16,-2-6 5 15,5-4-4-15,11-12-16 16,8-5-9-16,16-6-15 16,8-2 1-16,15 0 0 15,6 4-1-15,5 5-4 16,3 6-38-16</inkml:trace>
  <inkml:trace contextRef="#ctx0" brushRef="#br0" timeOffset="460333.3627">19694 4902 496 0,'2'-3'365'0,"4"-7"30"16,-3 3-186-16,-2-3-92 16,-1 0 5-16,-7 0-6 0,-4 1 8 15,-10 5-26-15,-2 1-11 16,-6 6-22-16,2 7-17 15,5 12-25-15,1 7-10 16,20 9-13-16,4 0-2 16,19-6 2-16,13-10-24 15,7-11-131-15</inkml:trace>
  <inkml:trace contextRef="#ctx0" brushRef="#br0" timeOffset="460986.3119">19732 4927 976 0,'0'2'434'0,"-1"2"-248"16,-2 8-54-16,-1 6-64 15,-3 7-17-15,-1 7-29 16,-3 3-6-16,1 0-8 16,-2-2 3-16,0-4 5 15,-1-7 3-15,1-7 7 16,2-6 4-16,3-9 1 16,1-4 2-16,6-6 7 15,3 0 3-15,2 1 1 16,4-4-2-16,1 5-8 15,1 3-1-15,6 4 4 16,2 4 6-16,11 2 1 0,4 5-3 16,4-2-10-16,-1-3-10 15,-9-2-10-15,-1-3 2 16,-8-5-50-16,0-1-434 16</inkml:trace>
  <inkml:trace contextRef="#ctx0" brushRef="#br0" timeOffset="528773.8946">21667 14859 1603 0,'0'0'302'0,"11"1"-146"15,7 1-19-15,19 0-18 16,10-1-20-16,8 0-53 16,-1-1-15-16,-6-1-25 15,-4 1-35-15,-6 0-130 16,-3 2-115-16</inkml:trace>
  <inkml:trace contextRef="#ctx0" brushRef="#br0" timeOffset="528982.3786">21735 15043 1387 0,'5'2'264'0,"7"1"-6"16,22-3-83-16,10-3-4 0,14-6-48 16,0 2-28-16,-2 1-46 15,-4 1-15-15,-12 5-57 16,-2 0-49-16</inkml:trace>
  <inkml:trace contextRef="#ctx0" brushRef="#br0" timeOffset="529491.704">23023 14583 1507 0,'-22'-3'282'0,"-30"-2"-26"16,0 5-46-16,-7 12-84 16,-1 9-34-16,4 23-68 15,5 5-12-15,30 23-13 16,15 5 0-16,39-2 1 16,15-6 1-16,22-26 12 15,6-17 2-15,5-22 26 16,-3-11 10-16,-6-24 22 15,-13-11 10-15,-22-19-14 16,-15-8-7-16,-29-2-29 16,-15 3-14-16,-16 11-18 15,-7 11-8-15,-1 18-31 16,4 11-28-16,7 18-82 16,6 6-57-16</inkml:trace>
  <inkml:trace contextRef="#ctx0" brushRef="#br0" timeOffset="529690.7241">23114 14624 1520 0,'1'0'311'16,"-8"7"-13"-16,-9 3-12 15,-21 18-72-15,-9 6-31 16,-11 20-81-16,-2 9-31 15,1 7-45-15,10 3-14 0,12-18-53 16,11-6-44-16</inkml:trace>
  <inkml:trace contextRef="#ctx0" brushRef="#br0" timeOffset="531047.043">1822 16454 1516 0,'10'-1'244'0,"19"9"-92"16,6 14-5-16,4 33 19 15,0 19-12-15,-9 24-37 16,-6 5-31-16,-15-6-43 16,-5-11-12-16,-5-20-27 15,-7-11 0-15,-4-21-7 16,-9-13-6-16,-5-24-7 16,-3-11-3-16,-4-26-27 15,4-3 5-15,12-9 9 16,8-5-4-16,22 1 26 15,16-2 5-15,19-4 10 16,5 3 10-16,4 7 15 16,-4 12 2-16,-15 15 9 15,-7 4 6-15,-15 14-4 16,-7 1-1-16,-9 5-8 16,-3 3-6-16,-3 4-14 0,-2 3-8 15,5 7-10-15,3 10-3 16,2 13-5-16,7 6-14 15,5 10-38-15,0-2-57 16</inkml:trace>
  <inkml:trace contextRef="#ctx0" brushRef="#br0" timeOffset="531353.228">2663 16627 1753 0,'4'7'440'0,"-4"10"-217"16,-2 8-37-16,-8 3-65 15,-7 1-35-15,-3-9-48 16,-1-3-13-16,-2-12-41 16,1-6-25-16,5-10-41 15,5-7-7-15,5-8 15 16,6-1 26-16,4 3 29 15,4 6 10-15,9 9 15 16,0 3 9-16,5 13 9 16,0 5 0-16,-2 15 2 15,1 4-7-15,-3 4 6 0,-2 1-7 16,4-4 55-16</inkml:trace>
  <inkml:trace contextRef="#ctx0" brushRef="#br0" timeOffset="531796.041">2919 16593 1567 0,'7'6'278'0,"13"2"-117"15,9-2-53-15,4-7-10 16,3-3-30-16,-7 0-41 15,-6-3-8-15,-5 0-1 16,-7-1-1-16,-11 2-1 16,-3 1 1-16,-14 0-5 15,-1 7 6-15,-2 8 10 16,-5 5 7-16,13 15 5 16,-3-1-7-16,8 3-13 15,9 2-8-15,3-9-3 16,9 0 1-16,7-8 5 15,-2-7 1-15,3-10 11 16,2-5-3-16,2-8 0 16,0-6-1-16,-2-7-12 0,-3-4 0 15,-6 0-4-15,-4 3-3 16,-6 11-2-16,-1 6-2 16,-2 13 0-16,0 7 4 15,2 12-1-15,-2 4 4 16,0 3-1-16,3 2-13 15,1-6-70-15,2 0-61 16</inkml:trace>
  <inkml:trace contextRef="#ctx0" brushRef="#br0" timeOffset="531933.6727">3217 16255 1931 0,'0'5'481'0,"-1"14"-382"16,1 9-49-16</inkml:trace>
  <inkml:trace contextRef="#ctx0" brushRef="#br0" timeOffset="532739.5135">4152 16612 1443 0,'10'0'208'0,"14"-3"-93"16,13 3-16-16,13-1-33 15,3-5-26-15,1 6-25 16,-11-3-4-16,-14 1-5 16,-11 2-6-16,-15-3-28 15,-4 3-11-15,-11 0-6 16,-3 0 8-16,-10 0 34 15,2 3 24-15,-1 5 36 16,0 4 17-16,8 12 12 16,2 2-1-16,11 5-31 15,6 1-18-15,10-5-30 16,6-2-29-16,9-7-113 16,-4-6-105-16</inkml:trace>
  <inkml:trace contextRef="#ctx0" brushRef="#br0" timeOffset="532994.3387">4784 16652 1576 0,'1'7'332'15,"-1"10"-97"-15,-7 4-11 16,-17 6-70-16,-3-2-27 16,-11-4-51-16,-1-6-18 0,2-11-34 15,0-5-12 1,11-9-20-16,8-4-7 0,6-3-9 15,8-2-2-15,5 2 9 16,5 4 8-16,14 7 18 16,4 6 10-16,13 8 10 15,0 9 0-15,2 10-5 16,-1 6-3-16,-8 3-2 16,-2 2-13-16</inkml:trace>
  <inkml:trace contextRef="#ctx0" brushRef="#br0" timeOffset="533504.6498">6175 16018 1586 0,'-14'3'321'0,"-20"8"-102"16,4 10-39-16,1 29-71 15,5 11-24-15,13 36-52 16,6 12-7-16,9 15 0 15,3-2-4-15,-1-2-5 16,-3-7-2-16,-4-16-1 16,-5-4-1-16,-7-21-1 15,1-9 1-15,-9-22-3 16,-1-13-6-16,-2-22-52 16,-5-9-20-16,6-20-140 15,6-7-56-15</inkml:trace>
  <inkml:trace contextRef="#ctx0" brushRef="#br0" timeOffset="533838.8988">6084 16566 1483 0,'-16'-2'302'0,"-18"-5"9"0,1 13-127 15,-4 0-39-15,4 9-78 16,4 6-36-16,6 9-28 16,9 9-5-16,13 8-3 15,10 4 0-15,16-5 3 16,9-3 2-16,13-17 9 16,8-7 4-16,7-19 7 15,-1-13 2-15,-14-16 2 16,-11-8 3-16,-23-9 2 15,-13-2 3-15,-19 2-8 16,-16 0-6-16,-12 6-8 16,0 10-11-16,8 8-46 15,10 3-59-15,20 18-164 16</inkml:trace>
  <inkml:trace contextRef="#ctx0" brushRef="#br0" timeOffset="534106.19">6250 17212 1545 0,'3'-12'314'0,"7"-10"-67"15,-1 6 3-15,-1 13-65 16,0 8-15-16,-6 20-52 16,0 9-24-16,-6 7-46 15,-1 5-17-15,4-6-58 16,-1-7-40-16</inkml:trace>
  <inkml:trace contextRef="#ctx0" brushRef="#br0" timeOffset="534530.051">6756 16473 1554 0,'-6'26'335'16,"-5"13"-70"-16,0 22-104 16,2 6-38-16,3 9-72 15,2 4-19-15,2-17-22 16,0-9-7-16,2-25-20 16,2-13-21-16,-1-18-61 15,-1-11-39-15,-4-19-59 16,0-11-23-16,-9-18-51 15</inkml:trace>
  <inkml:trace contextRef="#ctx0" brushRef="#br0" timeOffset="534631.7805">6640 16568 426 0,'8'-25'539'16,"-2"6"-129"-16,12-13-175 0,6 5-30 15,12 15-47-15,9 8-43 16,11 6-59-16,0 3-23 16,-1 7-38-16,-4-2-30 15,-13-2-222-15</inkml:trace>
  <inkml:trace contextRef="#ctx0" brushRef="#br0" timeOffset="534857.7962">6723 16958 1727 0,'9'0'411'0,"24"-2"-214"16,7 2-34-16,5-2-53 15,-1 0-33-15,-5 2-39 16,-3-1-29-16,-2-2 247 16</inkml:trace>
  <inkml:trace contextRef="#ctx0" brushRef="#br0" timeOffset="535077.7089">6735 16705 1644 0,'12'0'311'16,"18"2"-239"-16,9 0-19 0,12-2-8 16,5 0-42-1</inkml:trace>
  <inkml:trace contextRef="#ctx0" brushRef="#br0" timeOffset="535541.4696">7442 16893 1410 0,'-3'-6'205'0,"-5"-10"-77"16,1 1-27-16,-6-5 17 15,-5 3-8-15,-3 8-6 16,-3 4 2-16,-1 12-31 0,3 8-22 16,6 12-37-16,4 0-9 15,13 5-7-15,7-2-1 16,11-7 0-16,8-5 1 16,-1-13 2-16,4-6 3 15,-4-19 4-15,-4-8 0 16,0-12-4-16,-5-10-4 15,-2-4-4-15,-6-2-4 0,-10-4 5 16,-5 3 0-16,-5 5 2 16,-1 6 4-16,2 24 21 15,3 11 10-15,2 22 11 16,3 15 4-16,3 15-19 16,11 12-8-16,-8 8-9 15,3 7-2-15,5 4-9 16,-7-4-33-16,13-8-137 15,-2-15-90-15</inkml:trace>
  <inkml:trace contextRef="#ctx0" brushRef="#br0" timeOffset="535888.9451">7801 16672 1558 0,'-6'3'327'0,"-4"13"-53"15,-7 7-80-15,-1 15-73 16,-1 7-34-16,0 0-44 0,3 1-15 16,5-11-18-16,6-11-7 15,5-16-6-15,4-12 0 16,1-23 1-16,1-5 2 16,0-19 6-16,-1-7-1 15,2 0 0-15,0-6-2 16,7 15-3-16,4 9 5 15,1 14 16-15,-2 12 10 0,-1 14 15 16,-2 9-3-16,4 18-9 16,0 2 2-16,-4 11-1 15,-5 7 2-15,-1 4-4 16,2 3-11-16,-1-4-18 16,-3-6-15-16,0-12-54 15,-6-4-37-15,-1-13-3 16</inkml:trace>
  <inkml:trace contextRef="#ctx0" brushRef="#br0" timeOffset="536109.3566">7708 16896 1560 0,'2'0'296'0,"8"-1"-82"16,10 1-81-16,14-4-61 15,5-1-22-15,6-2-43 16,0 0-4-16,-6-1-2 15,-1 1-1-15,-6 3 0 0,-6 1-3 16,-6 3 45-16,-4 5 25 16,-8 10 44-16,-5 2 32 15,-4 10-38-15,-5 2-25 16,-3-3-66-16,2 5-51 16</inkml:trace>
  <inkml:trace contextRef="#ctx0" brushRef="#br0" timeOffset="536400.2406">8663 16896 1713 0,'8'12'421'0,"-1"17"-151"0,-10 8-84 15,-26 6-46-15,-11-1-56 16,-1-6 240-16</inkml:trace>
  <inkml:trace contextRef="#ctx0" brushRef="#br0" timeOffset="536904.1832">9682 16129 1336 0,'-26'-3'291'0,"-21"-2"29"15,0 15-139-15,5 11-18 16,6 16-69-16,10 14-43 15,18 26-38-15,7 9-4 16,14 19 10-16,0 4 8 16,-3 9 22-16,-5 0 16 15,-16-4 10-15,-6-4-3 16,-10-20-19-16,0-10-15 0,3-25-20 16,2-17-16-1,2-28-48-15,2-15-33 0,6-24-73 16,6-10-30-16</inkml:trace>
  <inkml:trace contextRef="#ctx0" brushRef="#br0" timeOffset="537222.4562">9525 16644 1490 0,'-15'-5'251'0,"-17"1"-59"16,-4 0-42-16,2 12-42 16,3 8-21-16,5 11-42 15,8 6-24-15,11 12-11 0,3 4-2 16,16 2-3-16,8-3 3 16,16-10 10-16,7-8 3 15,12-18 6-15,3-10 1 16,-1-21-3-16,-8-13 2 15,-20-14 1-15,-14-7 12 16,-29-1 23-16,-12 3 3 16,-27 8-4-16,-5 8-14 15,-2 15-45-15,7 10-38 16,25 15 258-16</inkml:trace>
  <inkml:trace contextRef="#ctx0" brushRef="#br0" timeOffset="537623.6439">10103 16464 1399 0,'-7'1'298'16,"-8"8"74"-16,2 16-131 15,3 28-109-15,2 11-29 16,1 19-33-16,0 5-25 16,2-9-20-16,1-9-6 0,5-23-21 15,1-16-22-15,1-23-80 16,-1-8-42-16,-2-26-116 16,0-9-43-16</inkml:trace>
  <inkml:trace contextRef="#ctx0" brushRef="#br0" timeOffset="537736.3401">10008 16546 1300 0,'14'-18'318'16,"9"-21"-45"-16,15 20-61 16,7 5-33-16,8 9-112 15,4 5-33-15,-3 12-39 16,-2 1-29-16,-11 6-33 16</inkml:trace>
  <inkml:trace contextRef="#ctx0" brushRef="#br0" timeOffset="537954.7574">10055 16938 1318 0,'0'9'274'15,"9"11"-6"-15,11-3-56 16,28-9-48-16,8-2-21 15,5-8-73-15,-2-1-27 16,-8-4-27-16,-8 0-34 16,-10-3-109-16,-7-3-342 0</inkml:trace>
  <inkml:trace contextRef="#ctx0" brushRef="#br0" timeOffset="538105.892">10073 16749 1556 0,'7'-2'336'16,"4"-3"-75"-16,22 5-110 15,7 0-36-15,13 1-74 16,7 3-36-16,-2-1 238 16</inkml:trace>
  <inkml:trace contextRef="#ctx0" brushRef="#br0" timeOffset="538580.834">10764 16891 1384 0,'-5'-6'197'16,"-8"-8"-110"-16,-4-2 7 0,-14-3 12 16,-3 3 3-16,0 8-14 15,3 5-3-15,13 12-35 16,6 8-13-16,12 9-23 16,5 3 0-16,16-2 4 15,6-1 2-15,7-8 3 16,1-5-4-16,-5-12-3 15,0-3 0-15,-9-16-3 16,-3-5 0-16,-2-14-4 16,-3-5-3-16,-2-13-5 15,-5-3 2-15,-4-10-3 16,-4-4-1-16,-6 6-2 16,2 9 2-16,1 22 20 15,1 16 6-15,3 24 11 16,-3 15-2-16,2 19-12 15,2 11-3-15,0 14-4 16,0 7-2-16,6 12-8 0,-5 0 2 16,5-6-56-16,1-8-28 15</inkml:trace>
  <inkml:trace contextRef="#ctx0" brushRef="#br0" timeOffset="539120.6037">11238 16592 1339 0,'4'-1'282'16,"-3"-6"1"-16,-3 24-115 15,-6 9-14-15,-7 22-53 16,-8 12-29-16,-7 10-35 15,-3 1-12-15,5-10-14 0,8-12-4 16,12-26-4-16,7-11 2 16,7-22 4-16,3-10 2 15,3-19-1-15,3-7-1 16,3-19-4-16,-1-1-1 16,1 0-4-16,2 3 0 15,0 15-3-15,2 6 0 16,-6 18 3-16,-2 8 3 0,-2 23 11 15,-4 9 8-15,4 19 7 16,2 10 0-16,-2 8-6 16,6 8-5-16,1 6-3 15,0-5-11-15,-1-9-38 16,-3-9-34-16,-3-19-80 16,-4-6-259-16</inkml:trace>
  <inkml:trace contextRef="#ctx0" brushRef="#br0" timeOffset="539261.228">11185 16868 1481 0,'6'-4'255'0,"10"-5"-20"16,11 2-135-16,10 0-64 0,7 0-25 15,5 4-63 1</inkml:trace>
  <inkml:trace contextRef="#ctx0" brushRef="#br0" timeOffset="539583.3659">11496 17047 1457 0,'1'-10'217'0,"5"-7"-97"16,10 2-22-16,11-4-11 16,3 9-9-16,5 5-3 15,-3 1 8-15,-5 10-23 16,-8 6-5-16,-14 15 12 16,-10 2-3-16,-18 6-3 15,-7 0-11-15,-4-9-26 16,1-3-6-16,8-10-10 15,9-8-8-15,10-9-14 16,8-3-8-16,18-1-4 16,3 0-3-16,12 8-23 15,2 4-36-15</inkml:trace>
  <inkml:trace contextRef="#ctx0" brushRef="#br0" timeOffset="549431.8707">12675 16652 1346 0,'-16'1'249'0,"-16"5"-53"16,-4 0-24-16,1 4-77 16,8 3-24-16,12-2-49 15,8 2-20-15,18-4-8 16,13 0-3-16,16-4-13 15,2-5-8-15,-3-1-7 16,-7-3 1-16,-19 2 17 16,-8 2 13-16,-18 1 21 15,-10 7 12-15,-11 4 18 16,-6-1 9-16,6 11 12 16,5 0-8-16,20 2-5 15,9 2-3-15,17-7-13 16,11-4-5-16,5-5-12 15,3-1-7-15,-5-10-66 16,-9-4-41-16,-8-11-246 16</inkml:trace>
  <inkml:trace contextRef="#ctx0" brushRef="#br0" timeOffset="549547.5544">12523 16344 1556 0,'-3'1'254'0,"-3"-1"-125"15,7 18-121-15,2 2-96 16</inkml:trace>
  <inkml:trace contextRef="#ctx0" brushRef="#br0" timeOffset="549697.1627">12881 16653 1729 0,'11'22'404'0,"8"32"-213"16,1 11-53-16,-7 5-67 15,-3-1-15-15,-1-9-104 16,3-10-25-16,2-24-56 16,2-7-76-16</inkml:trace>
  <inkml:trace contextRef="#ctx0" brushRef="#br0" timeOffset="549863.7182">13009 16690 1775 0,'-18'17'449'0,"-21"26"-238"16,-4 7-42-16,-3 11-74 0,2 0-35 15,9 0-45-15,3-6-7 16,21-11-76-16,3-7-64 16</inkml:trace>
  <inkml:trace contextRef="#ctx0" brushRef="#br0" timeOffset="550429.7226">13362 16836 1443 0,'-11'-12'258'15,"-11"-9"-33"-15,0 3-71 16,-5 0-3-16,1 11-54 16,3 4-24-16,3 12-39 15,3 5-17-15,11 10-17 16,1 3-5-16,10 0 1 16,3 1 0-16,8-8 2 15,6-9-2-15,3-11 4 16,5-8 0-16,-1-10-11 15,-1-2-1-15,-5-8 0 0,-8 2 0 16,-7 2 12-16,-2 5 9 16,-6 13 9-16,0 6 5 15,1 13 13-15,0 6-2 16,3 7-6-16,5 2-6 16,2-2-9-16,5-3-4 15,6-7-3-15,-3-5-1 16,2-12 5-16,-4-4-1 15,-3-13 2-15,-2-1 1 0,1-6-4 16,-1-1-1-16,-1 6-6 16,1 4-1-16,-4 14-3 15,-1 8 0-15,2 15 1 16,2 5 2-16,2 4 1 16,4-1 2-16,0-13 0 15,-3-4 0-15,1-18 14 16,3-8 7-16,-4-10 5 15,-4-6 0-15,-5 0-12 16,-3 1-28-16</inkml:trace>
  <inkml:trace contextRef="#ctx0" brushRef="#br0" timeOffset="551269.8607">14450 16728 1502 0,'18'5'228'0,"20"3"-129"15,1 0-17-15,0 0-30 16,-1-2-22-16,-14-5-18 16,-7-1-1-16,-15-2-3 15,-2-3-3-15,-13 0-4 16,-4 1 0-16,-4 4 0 15,-10 2 10-15,4 10 15 16,2 4 15-16,7 8 24 16,6 5-1-16,17 4-3 15,7 1-12-15,15-9-16 16,4-4-5-16,0-14-9 16,0-3-3-16,-3-10-3 15,-5-6 0-15,-2-9-2 0,-5-10-4 16,-5-1-1-1,-1-1-3-15,-1 11-1 0,-1 9-2 16,-2 15 8-16,-2 8 3 16,-4 12 8-16,0 2 5 15,0 4-4-15,0-3-3 16,3-11-5-16,2-6 0 16,6-12 0-16,1-10 0 15,5-10-3-15,1-7-2 0,3-1-3 16,-2 1 0-1,3 9-3-15,0 9 6 0,-4 13 11 16,-4 5 8-16,-3 17 12 16,-2 4-1-16,-3 6-7 15,1 4-7-15,0-5-10 16,2-5-6-16,5-13-18 16,0-7-14-16,1-14-20 15,0-9 0-15,-5-7 16 16,1-7 13-16,-1-1 17 15,-6 5 0-15,7 7 10 16,-7 8 6-16,2 13 14 16,1 6 5-16,0 14-6 15,3-1-4-15,1 0-9 16,2-4-1-16,0-10 2 16,2-5 3-16,0-10 1 15,-1-4-10-15,-9-7-27 0,-3 1 284 16</inkml:trace>
  <inkml:trace contextRef="#ctx0" brushRef="#br0" timeOffset="551605.245">16000 16687 1558 0,'4'0'362'15,"6"-4"-31"-15,-6 23-141 16,-4 9-46-16,-3 22-72 16,-3 3-27-16,-1 1-31 15,6-4-30-15,2-21-128 16,4-10-35-16</inkml:trace>
  <inkml:trace contextRef="#ctx0" brushRef="#br0" timeOffset="551735.8962">16000 16506 1585 0,'-5'-4'368'0,"-3"-3"4"15,5 19-297-15,6 7-51 16,10 6-109-16,6 1-102 16</inkml:trace>
  <inkml:trace contextRef="#ctx0" brushRef="#br0" timeOffset="552032.3555">16361 16750 1302 0,'-18'3'306'15,"-13"4"6"-15,-9 5-145 16,0 4-6-16,5 7-68 16,7 5-34-16,21 4-40 15,9 0-10-15,16-5-7 16,9-5 0-16,7-13 2 15,2-8 1-15,-6-9 6 16,-7-9 3-16,-14-11 8 16,-7-8 5-16,-9-7 3 15,-6-6 3-15,-10-3-7 16,-4-1-7-16,4 1-13 0,7 2-6 16,16 5-18-16,10 4-17 15,18 13-43-15,8 6-31 16,9 20-77-16,0 5-53 15</inkml:trace>
  <inkml:trace contextRef="#ctx0" brushRef="#br0" timeOffset="552188.9348">16530 16783 1778 0,'0'13'420'0,"1"18"-288"15,2 2-33-15,2-1-42 16,1-2-51-16,1-13-57 16</inkml:trace>
  <inkml:trace contextRef="#ctx0" brushRef="#br0" timeOffset="552443.9077">16836 16779 1638 0,'-8'17'346'0,"-11"25"-173"16,-3 0-21-16,-5-5-53 15,1-3-32-15,1-22-38 16,3-12-4-16,7-15-5 0,3-9-3 16,8-7-8-16,3-1-4 15,9-1-2-15,4 2-1 16,9 11 7-16,3 6 5 15,2 16 1-15,-4 10 1 16,-2 15 1-16,-2 7-21 16,-3 5 12-16</inkml:trace>
  <inkml:trace contextRef="#ctx0" brushRef="#br0" timeOffset="552995.4403">17472 16737 1460 0,'8'0'215'15,"14"1"-54"-15,1 5-69 16,7 2-39-16,-1 3-6 16,-5-2-35-16,-1-2-4 15,-9-4 0-15,-5-3-16 16,-10-2-48-16,-5-3-12 15,-11 2-3-15,-3 1 16 16,-3 5 50-16,1 9 14 16,5 10 24-16,1 3 9 0,7 11 14 15,5-1-3-15,9-2-12 16,11-2-3-16,6-15-10 16,8-2-2-16,3-14-6 15,-3-11-1-15,1-8-4 16,-5-8-2-16,-4-7-1 15,-5-1-2-15,-3 2-2 16,-6 0-3-16,-7 16 24 16,-1 8 4-16,-6 11 15 15,-3 4 6-15,5 18-29 16,0 1-5-16,5 11-12 16,8 3-24-16,2-12 407 15</inkml:trace>
  <inkml:trace contextRef="#ctx0" brushRef="#br0" timeOffset="553189.9215">17967 16685 1798 0,'-2'10'468'16,"-4"15"-271"-16,2 13-56 15,-1 20-65-15,1 6-28 16,3 11-9-16,0 0 0 15,2-5 0-15,3-1-17 0,3-6-70 16,2-3-49 0,0-24-395-16</inkml:trace>
  <inkml:trace contextRef="#ctx0" brushRef="#br0" timeOffset="553338.1277">17991 16961 1747 0,'6'0'397'0,"13"3"-235"16,5 0-83-16,10-2-87 15,2-1 92-15</inkml:trace>
  <inkml:trace contextRef="#ctx0" brushRef="#br0" timeOffset="553744.7878">18193 16763 1644 0,'11'11'324'0,"12"18"-220"16,-2 4-16-16,-12 7-11 15,-3 1-15-15,-7-6-12 16,-3-8-7-16,3-14-18 16,0-9-5-16,2-16-6 15,3-6-3-15,6-11-6 16,4-5-2-16,7 3-3 15,2 4 1-15,-1 8-1 16,-1 5-2-16,-4 14 2 16,-1 7 5-16,-5 14 5 15,-2 7 3-15,-2 6-2 16,-2 0 0-16,-4-3-25 16,-4-8-35-16,-7-9 418 15</inkml:trace>
  <inkml:trace contextRef="#ctx0" brushRef="#br0" timeOffset="553891.8494">18304 16493 1810 0,'5'2'461'16,"8"9"-280"-16,1 5-90 15,3 14-73-15,-1 1-14 0</inkml:trace>
  <inkml:trace contextRef="#ctx0" brushRef="#br0" timeOffset="554061.3942">18745 16903 1776 0,'0'3'527'16,"0"-2"-27"-16,-1 7-155 16</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10:17:46.062"/>
    </inkml:context>
    <inkml:brush xml:id="br0">
      <inkml:brushProperty name="width" value="0.05292" units="cm"/>
      <inkml:brushProperty name="height" value="0.05292" units="cm"/>
    </inkml:brush>
  </inkml:definitions>
  <inkml:trace contextRef="#ctx0" brushRef="#br0">18760 16929 683 0,'0'0'448'0,"-1"0"-145"16,1 0-180-16,0 0-37 15,0 0-2-15,0 0-17 0,0 0 1 16,0 0-7-16,0 1-7 16,4 15-5-16,31 31-3 15,-37-21-11-15,-5 5-2 16,-15 1-22-16,-6 0-28 0,-4-6-57 16,1-9-36-16</inkml:trace>
  <inkml:trace contextRef="#ctx0" brushRef="#br0" timeOffset="832.9557">19121 16777 773 0,'0'-9'516'0,"0"-4"-252"16,-1 1-106-16,-6 10-48 15,4 5-8-15,-1 13-39 16,-2 10-20-16,2 10-29 16,1 3-9-16,5 2-2 15,6-5-2-15,4-8 0 16,3-6 2-16,0-12 4 0,0-7 2 16,2-8 5-16,-2-6 1 15,-1-7-2-15,-1-3-1 16,-4-3-2-16,-5-4-1 15,-4 2-3-15,0 1-1 16,-2 8-3-16,1 6 2 16,-5 14-2-1,3 10 0-15,-2 11 0 16,3 5-2-16,8 3 0 16,4-3 0-16,10-6-1 15,2-3 1-15,4-14 4 16,1-6 2-16,-1-5 4 15,-2-7 4-15,-8-10 5 0,-2-1 1 0,-6-9-1 16,-1 0-4-16,4-2-9 16,0 3-2-16,1 6-4 15,3 5-1-15,0 13-4 16,4 5 0-16,0 13-1 16,0 8 2-16,-1 6 2 15,-6 4 2-15,-7 0 10 16,-6 1 5-16,-12-5 2 0,-4-5 1 15,1-11-32-15,1-8-37 16,10-5-202-16</inkml:trace>
  <inkml:trace contextRef="#ctx0" brushRef="#br0" timeOffset="1387.3752">20064 16764 1437 0,'7'3'235'16,"3"4"-57"-16,-1 12-74 15,0 6-13-15,-6 5-35 16,-3 0-14-16,-1-3-14 16,-3-6-9-16,3-6-10 15,1-3-4-15,0-11-3 0,2-4 0 16,5-12-2-16,-1-7 3 16,6-8-1-16,2 1 0 15,5 1 5-15,1 9 3 16,0 12 8-16,-2 7 6 0,-6 14 6 15,-1 5 0-15,-7 9-6 16,0 3-5-16,-1 0-12 16,2-2-3-16,6-8-52 15,3-6-49-15</inkml:trace>
  <inkml:trace contextRef="#ctx0" brushRef="#br0" timeOffset="1765.9146">20287 16719 1511 0,'8'-17'255'15,"12"-25"-84"-15,9 6-20 16,5 9-24-16,2 1-25 15,0 18-42-15,-3 1-10 16,-2 12-15-16,-2 6-3 16,-7 14 0-1,-2 7-3-15,-8 15 0 16,-1 5 0-16,-4 3-11 16,0 0-5-16,2-9-3 0,1-7-4 15,2-15-1-15,-3-7-2 16,-3-11-4-16,-4-3-5 0,-8-9-16 15,-4-3-8-15,-11-4-21 16,-2 2-4-16,-3 11 5 16,3 4 5-16,2 13 12 15,4 4-5-15,10-5-46 16,4 3-62-16,9-10-236 16</inkml:trace>
  <inkml:trace contextRef="#ctx0" brushRef="#br0" timeOffset="2253.5732">20898 16710 1415 0,'-4'-1'215'0,"-8"1"-76"15,4 2-27-15,1 8-34 31,6 2-23-31,6 4-29 0,7 0-10 16,3-1-10-16,-1-1 0 16,4-4-2-16,0-2-1 15,-3-7 1-15,-4-1 0 16,-6-1 1-16,-8 0-1 16,-5 3 0-16,-12 1-1 15,-9 3-1-15,-2 2 2 16,-4 3 12-16,12 3 4 15,10 4 6-15,9 2 1 16,14-3-11-16,8-1-4 0,13-4-9 16,3-3-1-16,1-4-29 15,0-2-32-15,-4-4-91 16</inkml:trace>
  <inkml:trace contextRef="#ctx0" brushRef="#br0" timeOffset="2705.4448">21101 16704 957 0,'4'-5'457'0,"2"0"-249"15,10 3-86-15,2 4-10 16,6 10-31-16,1 4-17 0,-2 6-19 16,-4 6-6-16,-12 1-11 15,-7 0-1-15,-7 1-15 16,-3-4-3-16,-5-6-5 16,1-5-4-16,1-14-6 15,1-5-3-15,10-13-5 16,1-6 0-16,8-4 0 0,7 0 2 15,3 1 6-15,3 6 2 16,-2 4 3-16,0 3 1 16,-4 7 0-1,-2 0 0-15,-4 7 5 16,-5 3 6-16,-8 9 9 16,-3 2 6-16,-2 9 9 15,-1 4-3-15,9-1-5 16,4 2-6-16,13-7-26 15,12-5-26-15,10-6-148 16</inkml:trace>
  <inkml:trace contextRef="#ctx0" brushRef="#br0" timeOffset="3122.0751">21461 16703 1346 0,'5'1'222'0,"5"0"-97"15,12 7-66-15,6 0-5 0,6-2-17 16,2-3-8-16,0-1-13 15,-2-2-5-15,-6-3-11 16,-6 1-10-16,-12-1-23 16,-8 0-12-16,-8 2 1 15,-8-1 10-15,-12 1 20 16,1 1 17-16,-2 2 7 0,3 4 1 0,7 1-5 16,1 1-5-16,7 7-3 15,1 2-1-15,5 8 2 16,3 5-1-16,-1 1 5 15,2-1 12-15,7-7 16 16,0-3 3-16,7-13 2 16,4 0-13-1,0-9-40-15,1-5-41 16</inkml:trace>
  <inkml:trace contextRef="#ctx0" brushRef="#br0" timeOffset="3672.2283">21771 16855 1202 0,'-1'2'319'0,"1"6"-116"16,5 0-64-16,11-2-68 15,6 0-13-15,5-5-23 16,1-2-3-16,0-4-11 0,-4 0-5 0,-1-7-10 16,-1-2-1-16,-7-3-5 15,0-3-2-15,-9 0-2 16,-6-2 1-16,-10 5 3 15,-5 1 0-15,-3 6 3 0,-2 4 7 16,-3 6 7-16,4 4 1 16,-2 12 8-1,2 6-4-15,6 15-7 16,0 5-2-16,12 11-5 16,2 7-1-16,8-3 2 15,3 2-2-15,-4-6-9 16,0-6-29-16,2-9-96 15,-1-9-99-15</inkml:trace>
  <inkml:trace contextRef="#ctx0" brushRef="#br0" timeOffset="3907.9846">22132 16732 1469 0,'0'-2'245'0,"2"5"-26"0,-2 9-59 16,5 11-42-16,-2 6-13 15,2 10-58-15,2-2-22 0,0-2-103 16,2-3-97-16</inkml:trace>
  <inkml:trace contextRef="#ctx0" brushRef="#br0" timeOffset="4378.0023">22314 16747 1143 0,'7'-2'348'16,"10"1"-169"-16,4 2-10 15,2 11-37-15,-1-3-32 16,-2 13-40-16,-13 1-10 15,-9 5-19-15,-7 4-6 16,-9-7-8-16,6-4-6 0,-3-10-6 16,4-6-1-16,5-9-4 15,2-8 0-15,6-6-6 16,8-4 0-16,7-5-3 16,1 1-2-16,6 3 0 15,-6 1 0-15,-4 10 5 16,-4 5 5-1,-10 7 4-15,-1 4 6 0,-7 9 9 16,0 4 7-16,1 8 10 16,-1 1 1-16,13 4-6 15,3-4-5-15,7-2-15 16,8-2-7-16,-2-9-54 16,2 0-42-16</inkml:trace>
  <inkml:trace contextRef="#ctx0" brushRef="#br0" timeOffset="4825.4652">22784 16696 823 0,'-8'-4'453'0,"-10"2"-222"15,-4 0-144-15,5 6-51 0,-1 4 2 0,12 3-13 16,6 4-5-16,10-1-6 16,7-1-7-16,6 1-7 15,3-3 0-15,-4-3-5 16,1-2-7-16,-12-5-6 15,-2 2-1-15,-7-1-2 16,-7 0 6-16,-7 3 13 0,-6-2 17 16,-5 2 37-16,0 0 12 15,3 5 22-15,5 0 6 16,8 5-12-16,4 2-4 31,9 1-10-31,6 2-17 0,4-5-25 16,4-1-12-16,1-7-15 15,-4-5-23-15,-1-8-107 16</inkml:trace>
  <inkml:trace contextRef="#ctx0" brushRef="#br0" timeOffset="4959.244">22696 16506 1709 0,'-6'-6'375'0,"-6"-7"-230"16,5 3-52-16,5 9-60 15,2 3-23-15,11 6-76 16,2 2-72-16</inkml:trace>
  <inkml:trace contextRef="#ctx0" brushRef="#br0" timeOffset="5480.1121">23090 16719 1487 0,'-14'-2'241'0,"-16"-1"-92"15,7 2-23-15,9 5-54 0,5 1-17 16,11 5-22-16,9 3-11 0,11 5-9 16,9 2-4-16,3 5-6 15,-1 0 6-15,-14 6 25 16,-7-2 20-16,-21 0 39 16,-12-3 4-16,-20-7-10 15,-5-7-11-15,1-10-33 16,5-4-13-16,15-10-22 0,7-2-42 15,16-7 213-15</inkml:trace>
  <inkml:trace contextRef="#ctx0" brushRef="#br0" timeOffset="6847.725">1852 17979 1390 0,'0'5'222'0,"0"3"-76"16,4 4-20-16,14-6-23 31,2 3-10-31,12-5 0 0,-2-4-8 16,-2-8-31-16,1-6-13 15,-13-7-19-15,2-2-6 16,-11-3-2-16,-5-3-2 16,-6-1-2-16,-9 0-1 15,-9 7-3-15,-6 3 0 0,-8 14-1 16,1 6-2-16,-2 14 0 16,3 8-3-16,11 10-3 15,8 4-1-15,15 13-6 16,8 0 2-16,16 5 3 15,3 3 4-15,4-5 3 16,0-2 2-16,-7-6-16 0,-2-8-47 16,-7-18-155-16,-3-7-198 15</inkml:trace>
  <inkml:trace contextRef="#ctx0" brushRef="#br0" timeOffset="7230.6059">2401 17833 1402 0,'-10'-3'228'0,"-10"0"-59"15,-5 0-9-15,0 3-44 0,1 4-16 16,5 5-45-16,4 5-17 16,8 4-27-16,5 3-7 15,11 5-4-15,5-1 1 16,12-3 2-16,4-3-2 15,3-8 5-15,5-9 6 16,-3-8 5 0,-7-10 3-16,-6-7 0 15,-3-1-5-15,-16-6-23 16,-3 1-51-16</inkml:trace>
  <inkml:trace contextRef="#ctx0" brushRef="#br0" timeOffset="7878.6878">2791 17741 1080 0,'-4'-2'356'0,"-8"-2"-231"16,-3 0-13-16,-3 5-22 16,2 2-22-16,3 2-33 15,3 3-7-15,9 4-18 16,3 1-2-16,10-1-3 15,6 3-4-15,4-1-1 32,2-4 0-32,1 0 1 0,-3-7 0 15,-5-3 1-15,-6 1 1 16,-8-2-1-16,-5 0-1 16,-11 0 0-16,-5 0 0 0,-12 3 0 15,-1 4 0-15,0 1 2 16,3 2 0-16,10 0 1 15,6 3-1-15,10 2 9 16,3-2 4-16,13 3 16 16,5 4 9-16,7-2-4 0,1-1-3 15,7 1-16-15,-2-7-6 16,-2-2-45-16,-1-8-44 16</inkml:trace>
  <inkml:trace contextRef="#ctx0" brushRef="#br0" timeOffset="8016.6934">2741 17546 1417 0,'-6'-2'228'16,"-7"1"-65"-16,6 2-105 16,5 6-29-16,4 2-129 0</inkml:trace>
  <inkml:trace contextRef="#ctx0" brushRef="#br0" timeOffset="8517.9334">3196 17786 725 0,'-8'-2'513'0,"-15"-4"-214"16,-2 2-133-16,-2-2-29 15,4 4-5-15,5 3-56 16,6 2-23-16,10 4-31 16,2 6-8-16,14 5-10 15,2 7-2 1,9 3-2-16,-1-1 5 15,-4 3 9-15,-4-5 11 16,-15 3 20-16,-2-6-1 16,-15-9 0-16,-6-4-7 15,-6-14-17-15,-2-2-4 16,7-11-9-16,3 0-7 16,11 0-64-16,6 2-15 0</inkml:trace>
  <inkml:trace contextRef="#ctx0" brushRef="#br0" timeOffset="9088.0169">3973 17782 1264 0,'-11'4'268'0,"-16"13"-112"15,-4-1-2-15,1 4-22 16,2 2-30-16,14 1-50 15,6 1-20-15,20-4-17 16,9-1-4-16,13-3 3 16,8-5 3-16,-4-5 0 15,0 0 2-15,-9-10-7 16,-7-2-2-16,-12-7 5 16,-7-6 1-16,-8-11 2 0,-7-5-1 15,-2-11 0-15,-1-7-1 16,3-6-4-16,-1 0-5 15,9 0-7-15,2 8-3 0,7 12-35 16,3 7-40-16,5 18-135 16,4 8-171-16</inkml:trace>
  <inkml:trace contextRef="#ctx0" brushRef="#br0" timeOffset="9388.7549">4230 17804 1293 0,'-2'-7'259'0,"-3"-8"-99"0,4 7-15 0,0 9-33 16,1 2-14-16,2 16-26 16,-2 8-9-16,5 8-23 15,-2 2-9-15,-1-6-16 16,1-4-5-16,-1-7-81 16,3-2-93-16</inkml:trace>
  <inkml:trace contextRef="#ctx0" brushRef="#br0" timeOffset="9720.7473">4563 17782 1113 0,'5'3'375'15,"3"3"-183"-15,-2 11-79 16,-7 9-14-16,-9 4-34 16,-2 4-11-16,-12 1-22 15,-2-5-8-15,-4-7-14 16,-6-9 0-16,8-14-2 16,1-9-2-16,8-11 0 15,8-4 2-15,11-2 1 16,4 2 3-16,9 0 5 15,4 4 3-15,5 10-2 16,3 3-3-16,-1 16-9 16,3 7-5-16,-1 11-1 0,-5 4-8 15,3 5-97-15,-1-4-254 16</inkml:trace>
  <inkml:trace contextRef="#ctx0" brushRef="#br0" timeOffset="10005.87">4787 17751 1400 0,'-3'8'249'0,"-3"21"-10"16,-1 5-63-16,3 16-74 16,1 4-4-16,2 1-46 15,2-1-15-15,4-11-23 16,2 0-7-16,-1-14-14 16,-1-5-24-16,1-12-75 0,-4-10-63 15</inkml:trace>
  <inkml:trace contextRef="#ctx0" brushRef="#br0" timeOffset="10152.9793">4782 17992 1498 0,'12'0'260'16,"6"0"-45"-16,12 1-156 15,5-1-27-15,0-2-28 16,3 0-32-16</inkml:trace>
  <inkml:trace contextRef="#ctx0" brushRef="#br0" timeOffset="10622.7586">5177 17759 1472 0,'-14'-4'227'0,"-14"2"-95"16,2 2-16-16,11 10-49 0,-1 1-22 15,16 5-26-15,1 2-9 16,8 1-5-16,11 2-3 16,1-5-2-16,4-1-1 15,3-4-5-15,-6-5-12 0,-3-5-23 16,-4-1-12-16,-8-3-11 16,-5-2-10-16,-8 3 21 15,-4 2 12-15,-14 3 18 16,-4 5 18-16,-2 4 30 15,1-1 9-15,10 5 10 16,7-2 14-16,12-1-13 16,7 1-2-16,14-7-8 15,4 3-8 1,5-2-11-16,0-5-13 0,-1-1-61 16,-4-3-69-16</inkml:trace>
  <inkml:trace contextRef="#ctx0" brushRef="#br0" timeOffset="10754.2613">5142 17610 1568 0,'-2'-6'275'16,"-2"-5"-149"-16,4 10-66 16,8 4-63-16,4 3-49 15</inkml:trace>
  <inkml:trace contextRef="#ctx0" brushRef="#br0" timeOffset="11193.0002">5539 17756 1473 0,'-12'-2'253'15,"-12"-2"-63"-15,1 0-29 16,2 10-62-16,2 2-27 16,2 8-37-16,4 7-16 15,13 4-17-15,8 4-2 0,11 2-1 16,4-4 0-16,0-8 1 16,-3-9 2-16,3-9 2 15,-5-3 2-15,-8-8 4 16,-3 1 2-16,-18 0 1 15,-6-1-4-15,-6 2-21 0,-1-1-30 16,3-2-92-16,7 1-78 16</inkml:trace>
  <inkml:trace contextRef="#ctx0" brushRef="#br0" timeOffset="11809.7518">5863 17880 873 0,'3'-11'484'16,"1"-4"-287"-16,-4-1-47 16,-3-1 6-16,-7 1-16 0,2 0-21 15,-5 3-31-15,-4 5-21 16,-2 7-30-16,-2 2-11 16,-1 8-17-1,0 4-6-15,4 7-4 16,6 5-3-16,8 1-3 15,8 3 0-15,11-7 2 16,3-5 1-16,10-4 4 16,-1-8 1-16,2-5 1 0,0-5-1 0,-3-8 2 15,-10 0 0 1,-5-7 0-16,0 0-1 16,-11 1 1-16,1 1-1 0,-2 8 0 15,-9 4-1-15,0 13-1 16,2 6 0-16,-2 7-2 15,0 5 0-15,10 0-1 16,3 2 1-16,10-6 0 16,8-5 0-16,3-8 7 15,-1-5 8-15,4-5 11 0,-1-10 7 16,-2-7 8-16,1-3 0 16,-12-7-6-16,-4 3-3 15,-9-3-12-15,-4 0-7 16,-8 6-50-16,-4 4-39 15,-2 8-122 1</inkml:trace>
  <inkml:trace contextRef="#ctx0" brushRef="#br0" timeOffset="12457.9043">6885 17798 1283 0,'0'0'281'0,"0"7"-83"16,-1 7-61-16,1 10-81 15,2 4-10-15,-3-1-18 16,2-6-7-16,-1-1-9 15,-2-9-1 1,-1-11-4-16,-2-2-4 16,0-12-1-16,4-6-2 15,1-5 0-15,0-4 0 16,3-4 0-16,2 1 0 16,8 2 7-16,3 2 11 15,5 7 15-15,1 8 4 0,-1 13-3 16,-8 12-10-16,0 14-12 15,-7 8-4-15,-2 9-3 16,3-4-13-16,-4-3-57 16,4-8-53-16</inkml:trace>
  <inkml:trace contextRef="#ctx0" brushRef="#br0" timeOffset="12843.2838">7114 17708 1177 0,'5'-17'319'16,"10"-18"-144"-16,5 1-35 15,11 7-34-15,7 7-20 16,6 18-43-16,0 7-16 15,-7 18-10-15,-7 6 1 0,-7 10 12 16,-4 1-1-16,-6 2-2 31,-4-2-5-31,-3-8-9 16,-6-5-2-16,0-11-2 16,-2-8-1-16,-3-8-1 0,0-3-2 15,2-7 0-15,-4 0-2 16,-5 4-1-16,2 4-2 15,-10 10-1-15,0 8-1 16,-8 7 0-16,-2 4 0 0,0-3-49 16,2-3-39-16,18-11-121 15</inkml:trace>
  <inkml:trace contextRef="#ctx0" brushRef="#br0" timeOffset="13513.2183">7715 17738 1153 0,'-15'-2'339'16,"-18"-3"-167"-16,1 5-32 16,5 5-48-16,6 3-24 15,12 4-37-15,6 0-6 16,8 0-10-16,8 1 0 0,8 0-5 16,5 0-5-16,1-4-3 15,-1-3 0-15,-4-5-1 16,-3-1-1-16,-7-5-16 15,-2 1-9-15,-10-3-17 16,-5 3 2-16,-11 5 16 0,-7 3 9 31,-5 9 17-31,2 2 1 16,4 4 0-16,6 2-1 0,10-4 2 16,5 2 0-16,6-2 4 15,10-4 2-15,4-4 4 16,4-5 1-16,6-8 2 15,0-3 2-15,1-8-3 16,1-7-2-16,-8-4-5 0,-4-1-2 16,-7 0-3-16,-3 4 0 15,-8 10 9-15,2 2 2 16,-3 14 15-16,-5 6 6 16,-2 6 0-16,0 4-2 15,3 4-16-15,5-1-5 16,11 0-10-16,3-2-2 0,4-6 1 15,5-4 3-15,3-9 16 16,-1-3 10-16,-1-14 15 16,-2-5 0-16,-8-6-7 15,-3-1-8-15,-11 0-12 16,-3 4-23-16,-7 4-102 16,-4 4-71-16</inkml:trace>
  <inkml:trace contextRef="#ctx0" brushRef="#br0" timeOffset="13945.4466">8096 17875 1242 0,'-3'1'260'0,"3"3"-139"16,7 3-12-16,7 0-8 16,7 2 9-16,8 1-27 15,2-2-8-15,6-7-20 16,-3-1-9-16,-5-4-21 15,-3-6-7-15,-13-4-6 0,-1-2-1 16,-7-4 0-16,-8-1-2 0,-6 0-2 16,-7 2 0-16,-14 5-2 15,-4 6-3-15,-5 8-1 16,2 3-1-16,9 18-3 16,6 4 0-16,8 12-2 15,6 4 1-15,5 4 2 16,8 3-1-1,5-3 1-15,3-1 0 16,9-8-24-16,-2-4-38 16</inkml:trace>
  <inkml:trace contextRef="#ctx0" brushRef="#br0" timeOffset="14499.921">8518 17799 1359 0,'-6'-1'234'0,"-7"3"-66"16,-1 8-18-1,2 4-56-15,0 10-19 16,12 4-39-16,0 0-8 0,11 2-8 16,6-5 5-16,5-5 10 15,5-4 1-15,1-9-1 16,1-5-5-16,-1-6-11 15,-4-10-2-15,-2-5-6 16,-7-1-2-16,-9-5-3 16,-3 0 0-16,-5 1 0 15,-4 2 0-15,0 8-2 0,-2 7 0 16,-1 7-1-16,-2 5-1 16,5 6-2-16,-3 4 0 15,7 7-3-15,4 0 2 16,7 1 0-1,7-1-1-15,4-6 2 16,6 0 1-16,4-5 2 16,-1-7 1-16,-2-4 1 15,0-6-1-15,-12-8-4 16,1-5-15-16,-7-5-66 16,-7 0-44-16,1-4-144 15</inkml:trace>
  <inkml:trace contextRef="#ctx0" brushRef="#br0" timeOffset="14600.1687">8753 17680 1391 0,'-8'-12'258'16,"-7"-8"-26"-16,4 9-105 16,8 1-44-16,3 8-48 15,7-1-36-15,6 0-131 16</inkml:trace>
  <inkml:trace contextRef="#ctx0" brushRef="#br0" timeOffset="14831.9133">8895 17701 1610 0,'0'12'342'15,"3"6"-126"-15,10 4-127 16,4 0-24-16,5 2-36 16,-2-2-13-16,-1-1-9 15,-3-5 0-15,-2-10 5 16,1-7 16-16,-2-14 10 15,0-7 1-15,3-7-6 16,1-5-14-16,-2 3-19 0,1-1-30 0,-5 5-59 16</inkml:trace>
  <inkml:trace contextRef="#ctx0" brushRef="#br0" timeOffset="15264.1325">9807 17737 1279 0,'2'-6'306'0,"5"3"-40"16,2 3-69-16,1 13-104 15,-1 7-20-15,2 12-42 0,-4 5-12 16,-5-1-9-16,5 1-2 16,-10-11-42-16,0-4-43 15,0-9-107-15,0-10-59 0</inkml:trace>
  <inkml:trace contextRef="#ctx0" brushRef="#br0" timeOffset="15449.0111">10000 17753 544 0,'3'-5'471'0,"-3"-3"-84"0,-7 6-232 16,-12 9-28-16,-3 3-12 16,0 12-2-16,3 2-8 15,6 3-39-15,6-1-13 16,10-4-25-1,6-3-12-15,17-3-14 16,5-6 1-16,11-4-52 16,2-4-47-16</inkml:trace>
  <inkml:trace contextRef="#ctx0" brushRef="#br0" timeOffset="15749.5976">10201 17765 1239 0,'5'5'289'0,"0"10"-122"0,8 6-61 15,-5 9-50-15,0 2-6 16,1 2-8-16,-3-8 7 15,7-7 20-15,2-4 15 0,4-15 21 16,6-6-4-16,1-14-34 16,-1-6-19-16,-4-3-31 15,-3 0-12-15,-10 4-65 16,-6 5-49-16</inkml:trace>
  <inkml:trace contextRef="#ctx0" brushRef="#br0" timeOffset="15883.3786">10324 17570 1553 0,'0'1'270'15,"3"3"-104"-15,1 6-131 16,3 4-63-16</inkml:trace>
  <inkml:trace contextRef="#ctx0" brushRef="#br0" timeOffset="16197.2379">10435 17644 1213 0,'5'-3'338'0,"8"7"-77"16,4 9-92-16,1 21-115 15,4 9-20-15,-3 14-15 16,-1 3-4-16,-4 1-2 15,-5-2 2-15,-5-12-8 16,0-9-19-16,-3-12-49 16,-1-8-46-16</inkml:trace>
  <inkml:trace contextRef="#ctx0" brushRef="#br0" timeOffset="16504.4818">10458 17676 1303 0,'9'-13'283'0,"13"-6"-71"16,6 2-24-16,13 10-106 16,0 5-27-16,-8 3-35 15,-8 6-7-15,-20 7-6 16,-10 7 0-16,-13 5-4 16,-5 1-10-16,-1-6-13 0,4-2-4 15,14-12 0-15,9-7 8 16,15-5 21-1,9 1 5-15,8-3 9 16,7 7 0-16,-3 8-11 16,-4 1-4-16,-15 12-1 15,-9 3 3-15,-12 7 0 16,-15 2-2-16,-17-3-33 16,-3-6-23-16,-6-12-60 15,7-2-96-15</inkml:trace>
  <inkml:trace contextRef="#ctx0" brushRef="#br0" timeOffset="17136.9332">11053 17921 476 0,'3'-4'360'0,"7"-9"58"16,-2 0-220-16,-4-4-102 15,-1-1-2-15,-6 0 8 16,0 1-1-16,-11 3 4 15,-3 4-14-15,-8 6-37 16,0 4-9 0,-3 8-23-16,3 5-8 0,7 7-9 15,-1 0-4-15,10 2-3 16,4 0 0-16,9 2 0 16,5 3 2-16,13-6 0 15,6-2 2-15,3-8 2 16,1-7 0-16,-2-6 0 15,-1-6 0-15,-6-7 0 0,-2-2 0 16,-10-3-1-16,-3 0 0 16,-8-1-2-16,-6 3 3 15,-5 9-1-15,-2 6 0 16,3 4-1-16,-1 7-2 16,8 2-2-16,0 4 1 15,4 2 0-15,4 1 1 0,8 0 5 31,7-4 4-31,4-4 14 0,7-7 6 16,1-2 19-16,-2-5 2 16,-2-5 5-16,-5-1 2 15,-8-8-13-15,-2-1 1 16,-7 1-15-16,-6-2-8 16,-5 6-11-16,0 2-18 0,0 3-92 15,2 1-42-15</inkml:trace>
  <inkml:trace contextRef="#ctx0" brushRef="#br0" timeOffset="17637.9628">11942 17471 1339 0,'-13'5'243'0,"-18"14"-79"16,-4 7-16-16,5 11-29 15,0 8-26-15,12 9-14 0,8 4-13 16,13 5-33-16,11 4-7 15,12-11-16-15,4-5-4 16,6-16-7-16,-1-11-27 16,0-6-112-16,1-6-86 15</inkml:trace>
  <inkml:trace contextRef="#ctx0" brushRef="#br0" timeOffset="17854.0749">12153 17748 1415 0,'8'-2'253'0,"-2"2"-26"15,-1 7-43-15,3 13-80 16,-4 6-22 0,3 10-44-16,-1 2-11 15,-2-2-17-15,0-5-25 16,-4-10-83-16,0-6-85 16</inkml:trace>
  <inkml:trace contextRef="#ctx0" brushRef="#br0" timeOffset="18023.3357">12156 17560 1714 0,'2'-2'375'16,"4"-9"-235"-16,0 8-63 16,3 6-80-16,-2 2-52 15,5 13-354 1</inkml:trace>
  <inkml:trace contextRef="#ctx0" brushRef="#br0" timeOffset="18508.9617">12500 17732 1357 0,'-11'1'224'0,"-11"6"-97"0,-2 3-37 16,0 8-35-16,4 2-17 16,7 5-14-16,3 0-6 15,15 3-12-15,7 1-4 16,8-7 9-16,7-2 7 0,10-8 15 15,-2-7 8-15,5-10 12 16,-3-5 11-16,-17-7-3 16,-4 0-6-16,-26 1-22 15,-13 3-13-15,-20 4-18 16,-10 3-13-16,5 8-51 16,4-2-57-16</inkml:trace>
  <inkml:trace contextRef="#ctx0" brushRef="#br0" timeOffset="18925.4284">12987 17762 1094 0,'6'3'343'0,"5"1"-214"0,-11 5-28 16,-4 5 13-16,-12 8 15 16,-4 3-15-16,-8 2-40 15,-6-3-15-15,1-3-36 16,0-6-12-16,8-13-4 15,2-2-2-15,13-12 0 16,-1-7-2 0,8-4-1-16,6-5-2 15,2 2 0-15,5 4-3 16,7 7 0-16,-2 8 0 16,5 7 7-16,3 6 6 15,1 16 9-15,3 7 1 0,2 6-3 16,-4 2 0-16,-2-6-57 15,0-6 49-15</inkml:trace>
  <inkml:trace contextRef="#ctx0" brushRef="#br0" timeOffset="19642.7759">13752 17715 1220 0,'-3'-5'286'0,"-6"-4"-138"16,-1 2-33-16,-11 7-31 0,3 1 4 16,-4 6-21-16,1 3-14 15,5 2-26-15,5 1-11 16,11 1-10-16,5 0-1 15,15-3-3-15,-2 2-1 16,2-2-1 0,3-1 1-16,-9-6-2 15,-3 2-2-15,-3-3-8 16,-12 0-13-16,-7 5-29 16,-3 0 2-16,-5 2 9 15,-1-1 14-15,-1 2 33 16,3-2 1-16,3-2 0 15,9 2 3-15,7-2 7 0,11 0 1 16,3 2 1-16,5 2-6 0,4-5-10 16,-4-2-4-16,8-6-5 15,-2-5-5-15,-1-5-11 16,0-5-1-16,-5-6 4 16,-1-5 4-16,-4 2 20 31,-2-1 15-31,-6 3 18 0,-2 5 10 15,-3 3 10-15,-1 7 1 16,-1 16 15-16,0 7 0 16,-2 17-13-16,2 8-13 15,4 8-27-15,3 6-12 16,1 2-4-16,-1-5-2 16,-1-9-22-16,-1-8-30 0,0-17-60 15,-1-3-30-15,-2-12-123 16</inkml:trace>
  <inkml:trace contextRef="#ctx0" brushRef="#br0" timeOffset="19782.8058">13876 17933 1419 0,'7'-1'275'16,"5"1"7"-16,7-1-145 15,3 1-38-15,10-3-70 0,7-3-41 16,5-2-112-16</inkml:trace>
  <inkml:trace contextRef="#ctx0" brushRef="#br0" timeOffset="20090.3466">14194 17710 1486 0,'2'6'262'16,"-1"11"-56"-16,1 8-76 0,-1 15-98 15,-1 5-8-15,3 5-19 16,0-3 0-16,0-6 0 16,2-6 1-16,-3-17-38 15,-2-5-41-15</inkml:trace>
  <inkml:trace contextRef="#ctx0" brushRef="#br0" timeOffset="20391.0791">14152 17682 1362 0,'9'-13'220'0,"15"-18"-71"16,4 8 3-16,0 8-22 16,4 3-25-16,-3 13-56 31,-6 5-22-31,-14 9-13 16,-10 7-1-16,-19 4-3 15,-4 0-4-15,1-3-11 16,0-6-2-16,8-8-9 0,6-5 0 15,9-8 3-15,8-1 2 16,11-5 21-16,7 4 5 16,11 4 0-16,3 5 1 0,1 12-14 15,-1 4 0-15,-22 8 5 16,-8 0 1-16,-20 3 4 16,-15 2-15-16,-11-9-79 15,-4-5-25-15,2-16-155 16</inkml:trace>
  <inkml:trace contextRef="#ctx0" brushRef="#br0" timeOffset="20745.2102">14732 17835 1079 0,'-3'2'403'16,"-7"10"-181"-16,-5 0-51 15,-3 5-91-15,-9 1-24 16,4-8-42-16,-4 1-5 16,-2-11-3-16,3-3-1 0,0-7-2 15,6-7 0-15,13-6-2 16,7-4 0-16,16 6 13 15,3 4 11-15,7 9 8 16,4 8 4-16,-2 14-8 16,1 5-9-16,0 11-6 15,-3 2-2 1,-1-5-22-16,-2-1-34 16</inkml:trace>
  <inkml:trace contextRef="#ctx0" brushRef="#br0" timeOffset="21130.3126">14951 17808 1554 0,'-9'-4'273'15,"-10"-7"-121"1,2 8-42-16,1 3-36 16,5 6-19-16,8 10-18 15,3 5-6-15,14 5-4 16,6 3-4-16,13-4-10 16,2-4-5-16,5-7-2 15,-4-7 0-15,-6-7 2 16,-5-7 1-16,-14-9 1 0,-7-2 0 0,-7-8-2 15,-8-3-3-15,-11-4-4 16,-9-5 0-16,-13-6 0 16,5 1-1-16,3-2-3 15,10 4-11-15,16 4-32 16,9 1-23-16,16 11-54 0,6-1-14 16,11 16-108-16</inkml:trace>
  <inkml:trace contextRef="#ctx0" brushRef="#br0" timeOffset="21577.9436">15465 17776 1097 0,'6'0'382'0,"6"4"-179"15,-4 2-35-15,-11 12-42 16,-7 5-21-16,-16 6-34 15,-6-2-11 1,-10-2-31-16,-1-7-10 16,3-11-11-16,7-6-2 15,12-13-2-15,5-6-3 16,10-6-4-16,5 0-1 0,12 3 0 16,5 4 2-16,8 7 5 15,0 8 0-15,5 11 2 16,-1 9-1-16,2 10-2 15,0 4-1-15,-9 1 0 16,1 0 4-16,-10-6-51 16,-4-3-62-16</inkml:trace>
  <inkml:trace contextRef="#ctx0" brushRef="#br0" timeOffset="21715.708">15344 17663 1566 0,'0'-10'325'16,"2"-6"-91"-16,-1 9-43 16,4 9-116-16,3 8-25 31,-5-5-89-31,2 1-29 0</inkml:trace>
  <inkml:trace contextRef="#ctx0" brushRef="#br0" timeOffset="22232.3828">16145 17790 1239 0,'1'9'296'0,"8"5"-107"0,-4 14-108 15,1 5-21-15,1 2-21 16,-6-4-4-16,-2-8-7 16,-4-9-1-16,-1-14-8 15,3 0-7-15,-1-16-8 16,4-6-1-16,0-7-3 16,2-5 4-16,8 2 4 0,2 3 6 15,7 6 37 1,5 1 20-16,1 15 0 0,0 5-4 15,-3 10-43-15,-1 9-16 16,-9 9-12-16,-4 4-24 16,-1 2-85-16,-1-5-103 15</inkml:trace>
  <inkml:trace contextRef="#ctx0" brushRef="#br0" timeOffset="22548.7687">16385 17730 1502 0,'9'-12'238'0,"12"-14"-82"16,7 3-20-16,5 4-8 16,4 10-16-16,-1 9-42 15,-6 11-12-15,0 13-11 16,-11 3 2-16,0 8-10 15,-1 3-11 1,-5 1-8-16,-1-2-4 16,-1-9-10-16,-5-4-2 15,-5-15-6-15,-1-4-5 16,-7-5-3-16,1-4-2 0,-9-2-11 16,-7-1-1-16,0 5-2 15,-7 5 5-15,2 7-29 16,3 5-32-16,7-1-113 15,2 0-77-15</inkml:trace>
  <inkml:trace contextRef="#ctx0" brushRef="#br0" timeOffset="23234.6536">16928 17753 807 0,'2'-6'456'16,"4"-6"-213"-16,-3-2-137 15,-3 3-28-15,-4 3 5 16,-10 8 2-16,-4 1 2 15,-4 9-9-15,1 0-16 0,8 4-23 16,5 1-6-16,8-1-15 16,7-2-7-16,7 2-6 15,1-2-2-15,6-4-3 16,-4-1 1-16,0-7-11 16,-3-1-16-16,-8-6-32 15,-4 3-13-15,-8 3-20 0,-5 1 11 16,-6 8 30-16,-5 1 22 15,-4 7 28 1,8 3 2-16,5 4 7 16,9 1 1-16,7-4 7 15,5-3 2-15,10-8 16 16,3 2 11-16,6-10 12 16,0-3 0-16,2-9-19 15,-1-7-13-15,1-4-19 16,-6 0-2-16,-7-3-4 0,-2 4 1 15,-8 3-2-15,-4 1 2 16,-1 13 0-16,-2 2 0 16,-4 9 0-16,4 8 1 0,-5 4 10 15,4 2 4-15,7 3 2 16,3-2-1-16,4-2-6 31,6-1 4-31,2-6 15 16,2-5 10-16,9-6 10 0,1-4 8 15,-4-13 6-15,-2-4-5 16,-11-3-4-16,-5-2-11 16,-11 3-24-16,-8 3-6 15,-9 4-21-15,0 2-32 16,4 7-93-16,4 1-62 0</inkml:trace>
  <inkml:trace contextRef="#ctx0" brushRef="#br0" timeOffset="23720.2647">17457 17964 1023 0,'4'6'380'16,"5"5"-243"-16,1 0-23 15,3 3-2-15,-2-3-5 16,4-4-5-16,3-4-10 0,2-11-16 15,1-3-14-15,0-6-30 16,-4-1-9-16,-6-4-12 16,-2 0-1-16,-13-2-2 15,-4-1 0-15,-9 8-3 16,-5 0-2-16,-1 14-2 16,-5 6-1-16,2 14-1 15,-1 9 3-15,11 12 4 16,5 4 4-16,11 4 3 15,1-2-2-15,9-1-5 16,6-1 0-16,3-3-1 16,0-2-13-16,-5-9-92 15,1-8-99-15</inkml:trace>
  <inkml:trace contextRef="#ctx0" brushRef="#br0" timeOffset="24236.5576">17793 17854 1370 0,'-3'5'213'0,"-3"5"-97"15,1 3-34-15,4 7-35 16,-1 0-6-16,5 4-13 16,4 2-4-16,5-3 2 15,6-3 0-15,5-6-3 16,2-10-4-16,-1-7-6 0,3-8-3 15,-6-8-3-15,-5-1-1 16,-6-3-3-16,-1-1-1 0,-5 5 1 16,-2 2 0-16,-2 8 2 15,-5 5 1-15,-4 8 7 16,3 4 5-16,1 8 11 31,5 1 6-31,5 4 5 16,7 0-1-16,3-1 3 15,3-2 0-15,7-8-3 16,-5-3 1-16,3-11-10 16,-3-3-4-16,-5-11-12 15,-6-2-10-15,-9-3-36 0,-3-4-28 16,-13 1-98-16,-2 1-79 0</inkml:trace>
  <inkml:trace contextRef="#ctx0" brushRef="#br0" timeOffset="24352.427">17993 17713 1444 0,'4'-5'251'16,"-1"-4"-35"-1,-2 3-122-15,5 3-36 16,-4 1-108-16,2 4-82 16</inkml:trace>
  <inkml:trace contextRef="#ctx0" brushRef="#br0" timeOffset="24615.4021">18153 17848 1306 0,'6'4'273'0,"2"7"-51"0,1 1-52 16,3 4-77-16,0 4 0 16,0 4-32-16,3-2 0 15,0-3-17-15,-2-2-8 16,2-11 3-16,-1-4 6 0,3-9 14 15,-1-7-1-15,-2-7-12 16,0-2-12-16,-5-4-22 16,0-3-13-16,-4 0-69 15,1 1-49-15</inkml:trace>
  <inkml:trace contextRef="#ctx0" brushRef="#br0" timeOffset="24922.6554">18738 18025 1566 0,'10'5'293'0,"12"11"-121"16,-3-1-48-16,-17 7-39 15,-9 1-31-15,-19 1-30 16,-8 0-40-16,-3-10-263 0</inkml:trace>
  <inkml:trace contextRef="#ctx0" brushRef="#br0" timeOffset="25254.6378">19178 17808 1475 0,'0'0'283'0,"0"8"6"16,0 6-105-16,0 16-112 0,-1 5-16 0,-1 4-30 15,1-1-8-15,-2-2-7 16,0-6-17-16,1-13-66 16,-3-4-10-16</inkml:trace>
  <inkml:trace contextRef="#ctx0" brushRef="#br0" timeOffset="25423.6854">19204 17594 1559 0,'0'-6'323'15,"-1"2"-49"-15,1 1-200 0,0 3-221 16</inkml:trace>
  <inkml:trace contextRef="#ctx0" brushRef="#br0" timeOffset="25792.0114">19528 17806 1575 0,'-13'-3'296'0,"-16"1"-136"15,-1 2-53-15,11 12-47 16,-2 6-22-16,13 8-20 16,8-1 8-16,18 3 15 15,6-4 5-15,9-6 7 0,0-3-8 16,-5-13-20-16,-2-6-4 15,-8-12-8-15,-6-2-2 0,-14-10-7 16,-10-4-3-16,-11-5-14 16,0-5-8-16,5-5-17 15,3-1-17-15,9 1-42 16,3 1-24-16,6 7-96 16,10 5-56-16</inkml:trace>
  <inkml:trace contextRef="#ctx0" brushRef="#br0" timeOffset="25989.2997">19725 17780 1777 0,'0'8'437'0,"-3"16"-261"16,0 2-64-16,5 12-70 15,1-2-18-15,4-8-65 16,1-3-51-16,0-9-139 16</inkml:trace>
  <inkml:trace contextRef="#ctx0" brushRef="#br0" timeOffset="26356.5513">20043 17873 1244 0,'0'-5'263'0,"-2"-3"-150"16,-1-1-10-16,-7 1 3 15,-3 1 20-15,-4 1 2 16,-5 2-7-16,1 2-51 0,4 5-24 0,1 7-40 16,4 6-6-16,7 9 0 15,-1 1 3-15,14 2 3 16,7-4 6-16,7-9 21 15,2-2 8-15,-1-13 13 16,-2 1-4-16,-3-10-17 16,-4-8-7-1,-12 1-67-15,-4-8-44 16</inkml:trace>
  <inkml:trace contextRef="#ctx0" brushRef="#br0" timeOffset="26757.1491">20631 17593 1384 0,'1'0'281'0,"-1"1"36"15,-1 16-161-15,-1 9-39 16,0 16-57-16,2 9-35 16,3 14 8-16,3-1 8 0,-3-3 6 15,0-7 1-15,2-16-24 16,-1-9-20-16,2-24-68 16,1-6-55-16,0-18-355 15</inkml:trace>
  <inkml:trace contextRef="#ctx0" brushRef="#br0" timeOffset="26957.4599">20589 17597 1536 0,'14'-5'271'0,"27"-3"-89"16,12-2-80-16,16 9-70 15,5 5-11-15,-12 1-16 16,-7 5-13-16,-21-3-62 0,-12-6-38 16,-4 3-103-16</inkml:trace>
  <inkml:trace contextRef="#ctx0" brushRef="#br0" timeOffset="27226.9527">20655 18042 1716 0,'22'-2'374'0,"24"-3"-237"16,11-1-45-16,0-1-51 16,-8 3-19-16,-7 0-32 15,-11 0-27-15,-12 4-96 16,-4-2 47 0</inkml:trace>
  <inkml:trace contextRef="#ctx0" brushRef="#br0" timeOffset="27443.0862">20528 17858 1111 0,'6'-4'372'15,"13"-5"-136"-15,8 1-90 16,18 5-35-16,9-2-10 15,11 5-31-15,1 0-13 16,-8 0-31-16,-7 0-40 0,-14-5-12 16</inkml:trace>
  <inkml:trace contextRef="#ctx0" brushRef="#br0" timeOffset="28044.4466">21137 17348 1460 0,'6'-2'253'0,"11"1"-52"15,11 8-20-15,17 23-67 16,14 9-44-16,5 29-51 0,-2 2-5 16,-18 5-1-16,-22 5 2 15,-24-6 3-15,-18-1-9 16,-18-6-30-16,-6-2-13 16,-5-21-22-16,4-10-15 0,14-12-29 15,10-9-28-15,14-7-171 31</inkml:trace>
  <inkml:trace contextRef="#ctx0" brushRef="#br0" timeOffset="28229.1145">21686 18023 1888 0,'-4'1'540'15,"-1"-1"-222"-15,-5 0-260 16,2 3-68 0</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28T09:17:40.984"/>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
  </inkml:definitions>
  <inkml:trace contextRef="#ctx0" brushRef="#br0">16762 13503 37 0,'-10'0'23'0,"10"0"-1"0,0 0-2 16,3-13-4-16,13 6-3 15,4-9-2-15,10 1-2 16,1-7-2-16,10 5 0 15,-4-5-3-15,0 7 0 16,-1-1-2-16,-9 3 0 16,-5 7-1-16,-9 1 0 0,-3 5 0 15,-10 0 0-15,0 0 0 0,0 0-1 16,0 0 1 0,3 7-1-16,-3-7 0 0,6 16 0 15,1 0 0-15,7 6 0 16,1 7 0-16,4 7 0 15,3 10 0 1,2 5 0-16,0 2 1 16,-1 2-1-16,-1 0 2 15,-3-1-1-15,0-5 2 16,0-8-1-16,-4-7 2 16,-2-8 0-16,-5-4 1 15,-4-5-1-15,-11-7-1 16,-6-1 0-16,-12 0 0 0,-8 2-1 15,-7 0-1-15,-1 4-4 16,4 5-10-16,0-4-29 16,7-3-1-16,14-4 0 15,6-12 0-15</inkml:trace>
  <inkml:trace contextRef="#ctx0" brushRef="#br0" timeOffset="838.0228">15928 14316 13 0,'-37'34'27'0,"12"-22"-3"16,25-12-3-16,46-12-3 0,20-24-1 15,32-8-1-15,26-20-1 0,28-3-3 16,9-10-3 0,10 2-2-16,-6-3-2 0,-15 10-2 15,-15 9-5-15,-26 6-16 16,-34 11-20-16,-21 13-1 31,-32 1 1-31,-15 15-1 0</inkml:trace>
  <inkml:trace contextRef="#ctx0" brushRef="#br0" timeOffset="1384.8971">16086 14146 32 0,'-4'15'30'16,"-11"0"-2"-16,-6 9-12 0,-4 5-5 15,-7 2-5-15,-2 8-3 16,-5-2-1-16,2-2 0 16,2-5-2-16,9-4 2 15,8-9 1-15,15-6 1 16,3-11 1-16,31 0 0 15,3-9-2 1,10-1-5-16,8-1-13 16,7 2-17-16,-14-7-3 15,0 7 0-15,-19-8 3 16</inkml:trace>
  <inkml:trace contextRef="#ctx0" brushRef="#br0" timeOffset="1784.9232">15607 13811 10 0,'0'-10'31'0,"-9"0"1"15,9 10-6-15,5 21-8 16,-5 1-5-16,7 7-5 15,0 0-2-15,0 3 0 16,0-3-1-16,0-2 0 16,-2-11-1-16,0-6 0 31,-5-10-1-31,0 0 0 0,-5-25-1 16,-2 2 0-16,-6-4 0 15,-2-4-1-15,-1-3-1 16,-3 0 0-16,1 0 0 15,1 5 0-15,2 3 0 16,3 2 0-16,8 4 0 16,4-4-1-16,13 4-2 0,6-2-6 15,12 3-7-15,2-2-13 0,7-6-9 16,10 9 1 0,-7-5 0-16</inkml:trace>
  <inkml:trace contextRef="#ctx0" brushRef="#br0" timeOffset="2019.5164">15660 14004 24 0,'34'-10'33'15,"-2"-12"0"-15,12 0-8 16,-4-2-12-16,1-1-9 16,-7 3-12-16,-7-3-19 15,-2 14-5-15,-23-7 0 16,-2 18 0-16</inkml:trace>
  <inkml:trace contextRef="#ctx0" brushRef="#br0" timeOffset="2184.9289">15582 13822 9 0,'10'7'31'31,"-1"-16"1"-31,21 1-4 0,4-8-14 16,4-4-8-16,4-6-11 15,0-8-17-15,9 8-8 16,-14-12-1-16,6 7 0 15</inkml:trace>
  <inkml:trace contextRef="#ctx0" brushRef="#br0" timeOffset="2600.5067">15544 13419 7 0,'9'-15'27'15,"17"5"-6"-15,-2-8-8 0,12 1-2 16,2 1-2-16,2-1-1 0,-3 3-4 15,-9 2-2 1,0 4 0-16,-9 1-1 16,-7 0-1-16,-12 7 1 0,0 0 0 15,-10-7 0-15,-4 2 0 16,3 2 0-16,-2-1 0 16,2 4 0-16,1 0 1 0,10 0 2 15,-12 6 1-15,12-6-1 16,0 18 1-16,0-8-4 15,6 6-21-15,-6-16-10 16,4 17-1-16,-14-19-1 16</inkml:trace>
  <inkml:trace contextRef="#ctx0" brushRef="#br0" timeOffset="3823.2128">21261 15582 24 0,'0'0'27'0,"0"12"-5"15,4 2-7-15,4 10-4 0,1 3-4 16,5 3-3-16,-1 1 1 0,3 2-1 15,-3-10 1 1,0-3-1-16,-10-9 0 0,-3-11 0 16,0 0-1-16,-14 0 0 15,-2-9 0-15,0-2 0 16,-2-6-2-16,-1 2-1 16,1-6 0-16,5-4 0 0,0 2 1 15,6-2-1-15,7-3-1 16,0 0 1-16,7 0 0 15,6 1 0-15,6 1 0 16,9 6 0-16,9 2 0 16,7 5 0-16,7 3 0 31,2 2 1-31,7 0-1 0,-1 4 0 16,-3-5 0-16,-8 1 0 15,-8-3 1-15,-8-2 0 16,-11-3-1-16,-7 3 1 15,-10-1-1-15,-4 1 2 0,-11 4-1 16,11 9 0 0,-19-14 0-16,9 14 0 0,10 0 1 15,-14 14-1-15,14 0-1 16,0 6 0-16,12 6 0 0,5 3-2 16,7 8-17-16,4 4-16 15,-9-9 0-15,6 9 0 16,-10-11 0-16</inkml:trace>
  <inkml:trace contextRef="#ctx0" brushRef="#br0" timeOffset="4472.487">21578 15652 28 0,'0'0'32'16,"-12"-12"1"-16,12 24-13 15,11 19-4-15,9 15-6 16,13 17-4-16,4 16-2 15,8 16 0-15,7 8-1 16,3 7 0-16,-2 2-1 16,-1-4 0-16,-9-8 0 0,-8-11 0 15,-4-11-1-15,-7-13 0 16,-7-17-1-16,-10-16 0 16,-3-16 0-16,-4-16 0 15,-11 0-1-15,-2-12 1 16,-5-4 0-16,-1 0-1 0,-4-1 2 31,5 6-1-31,3 1 0 0,4 6 0 16,11 4 0-16,-6 12 0 15,6-12 0-15,22 16 0 16,-3-6 0-16,3-2 1 16,-3-2 1-16,2-3 0 15,-1-8 1-15,-2-4 0 16,-8-8-3-16,-4-1-8 0,-1-7-28 15,1 7-1-15,-3-13 0 16,7 9-2-16</inkml:trace>
  <inkml:trace contextRef="#ctx0" brushRef="#br0" timeOffset="4958.6424">22333 16704 37 0,'0'0'34'16,"-14"0"-2"-16,17 20-12 16,2 6-5-16,5 11-7 15,6 10-3-15,0 2-2 16,2 0 0-16,0-8-1 15,0-3 0-15,-8-13 1 16,2-8 0-16,-12-17 1 0,0 0-1 16,-3-19 0-16,-7-8 0 15,-5-7-1-15,0-4 0 16,-2 0-1-16,3-4-2 16,1 2 2-16,5-1-2 0,8 8 2 15,6 6-2-15,12 7-2 16,3-6-6-16,11 6-15 0,13 1-14 15,-4-7 0-15,8 6 0 16</inkml:trace>
  <inkml:trace contextRef="#ctx0" brushRef="#br0" timeOffset="5227.8392">22504 17077 18 0,'12'4'32'0,"3"-16"0"15,15-1-13-15,5-4-3 16,6 1-7-16,-3-5-12 15,-2-8-24-15,7 14-4 0,-19-14-2 16,0 17 2-16</inkml:trace>
  <inkml:trace contextRef="#ctx0" brushRef="#br0" timeOffset="5391.0041">22481 16897 21 0,'-10'-11'34'16,"22"6"0"-16,6-18-1 0,18-1-20 16,5 1-21-16,-5-12-23 15,16 6-1-15,-13-9-1 16,6 12 3-16</inkml:trace>
  <inkml:trace contextRef="#ctx0" brushRef="#br0" timeOffset="5948.5236">22281 16502 24 0,'0'0'30'0,"9"-6"-5"16,13-4-7-16,9-5-5 16,6-6-2-16,9 0-2 15,2-1-3-15,1 2-2 0,-4 3-1 16,-7 3-2-16,-12 3-1 16,-8 5 0-16,-18 6 0 15,0 0-1-15,0 0 1 16,-13-12-1-16,-2 5 1 15,2-1-1-15,13 8 1 16,-16-17 0-16,16 17 0 0,0-16 1 16,0 16 0-16,21-8 1 15,-8 8 1-15,3 15 1 16,-6-3 2-16,1 7-1 16,-7 0 0-16,0 4 0 15,-4-2-4-15,-3 1-25 16,-7-8-11-1,10 1-2-15,-8-15-1 16</inkml:trace>
  <inkml:trace contextRef="#ctx0" brushRef="#br1" timeOffset="36218.2115">16930 13419 13 0,'0'0'33'0,"5"11"1"16,-10-2-1-16,2 9-16 15,0 5-6-15,-4 2-4 0,3 4-4 16,-1 3-6-16,-1-6-6 15,1 0-10-15,5 2-12 16,-8-13-3-16,8 5-1 16</inkml:trace>
  <inkml:trace contextRef="#ctx0" brushRef="#br1" timeOffset="36418.2433">17000 13336 29 0,'6'-18'35'0,"-6"18"-1"0,7 18-11 16,-14 8-8 0,1 19-3-1,-6 7-3-15,-1 7-3 16,0 6-7-16,-1-5-2 16,3 1-9-16,1-10-9 0,3-10-12 15,7-6-2-15,0-20-1 16</inkml:trace>
  <inkml:trace contextRef="#ctx0" brushRef="#br1" timeOffset="36657.0702">17066 13418 31 0,'6'-11'35'15,"-2"20"0"-15,-8 10-10 16,-7 8-9-1,5 18-4-15,-8 5-4 16,3 10-3-16,-7 7-3 16,2-4-3-16,4 0-4 0,-2-10-4 15,7-4-9 1,1-11-10-16,-1-20-7 0,11-7-1 16,-4-22 1-16</inkml:trace>
  <inkml:trace contextRef="#ctx0" brushRef="#br1" timeOffset="36835.5389">17124 13548 34 0,'7'-14'36'0,"1"22"-3"15,-11 16-6-15,-6 8-7 16,-2 18-6 0,-6 6-4-16,-1 6-7 15,1 3-5-15,-1-6-7 16,6-3-10-16,-1-12-10 15,2-18-8-15,11-7 0 16,0-19 0-16</inkml:trace>
  <inkml:trace contextRef="#ctx0" brushRef="#br1" timeOffset="37020.2985">17179 13655 46 0,'-3'13'34'0,"-1"18"-7"0,-7 9-3 15,-5 7-9-15,1 7-7 16,-4 0-5-16,4-2-8 16,4-6-8-16,0-13-8 0,2-13-9 15,12-8-5-15,-3-24 1 16</inkml:trace>
  <inkml:trace contextRef="#ctx0" brushRef="#br1" timeOffset="37189.6822">17248 13711 49 0,'3'36'35'0,"-17"0"-6"15,1 11-7-15,-3 7-6 16,-5-7-8-16,6 1-7 16,0-6-7-16,4-13-6 15,6-12-12-15,5-5-11 0,0-12 0 16,5-17-1-16</inkml:trace>
  <inkml:trace contextRef="#ctx0" brushRef="#br1" timeOffset="37320.7509">17248 13880 30 0,'-8'20'30'0,"8"14"-5"15,-10 0-27-15,-3-15-20 16,10 5-5-16,-9-19-4 15</inkml:trace>
  <inkml:trace contextRef="#ctx0" brushRef="#br1" timeOffset="37721.754">16953 13401 17 0,'0'-12'35'0,"0"12"1"16,-16 15-1-16,9 4-14 15,-6 12-9-15,1 1-5 0,2 4-4 31,1 3-4-31,2-7-2 16,4-1-3-16,-3-14-1 0,6 0-4 16,0-17-5-16,-3-10-6 15,3-2-2-15,-3-8 1 16,3 1 3-16,-7-5 6 16,7 2 6-16,-6 3 9 15,6 9 10-15,0 10 6 0,0 0 25 16,0 18-33-1,0-7-25-15,13 9-4 16,-13-20-7-16,18 12 0 16</inkml:trace>
  <inkml:trace contextRef="#ctx0" brushRef="#br1" timeOffset="38926.5038">21438 15523 37 0,'3'-15'35'0,"-3"15"0"16,0 0-10-16,-9 7-8 15,6 3-5-15,-9 1-5 16,4 9-2-16,-6 3-3 16,1 9-1-16,-2-2 0 15,2-1-1-15,2 1-2 0,1-1-4 16,3-3-3-16,1-14-9 16,6-12-12-16,0 0-6 15,10-11 0-15,3-7 1 16</inkml:trace>
  <inkml:trace contextRef="#ctx0" brushRef="#br1" timeOffset="39111.9998">21516 15426 28 0,'22'-20'36'16,"-13"5"-3"-16,-9 15-6 16,0 0-4-16,-3 21-7 15,-7 10-5-15,-8 3-4 16,1 10-3-16,-1 3-4 0,-1 1-2 15,7 1-5-15,-4-11-7 0,11-3-6 16,-1-14-4-16,6-21-7 16,7 11-2-16,0-25 1 15</inkml:trace>
  <inkml:trace contextRef="#ctx0" brushRef="#br1" timeOffset="39481.8099">21635 15403 46 0,'0'0'28'16,"0"0"0"-16,2 16-4 16,-15 12-4-16,-2 12-5 15,-8 3-5-15,-1 9-5 16,-1-1-2-16,3-7-3 16,4-2-4-16,2-10-3 0,9-7-4 15,-1-15-5-15,8-10-4 16,10-11-2-16,2-9 0 0,3-8 2 15,3-5 2 1,4-9 4-16,0-2 6 0,5-1 7 16,1 2 8-16,20-32 20 15,-28 49-9-15,-4 7 1 16,-6 14 0-16,-10 5-1 16,0 28-3-16,-10 4-3 15,-1 12-4-15,-8 4-4 16,2 3-6-16,0 3-10 15,4-6-12-15,0-14-11 32,10-4 0-32,3-30 0 0</inkml:trace>
  <inkml:trace contextRef="#ctx0" brushRef="#br1" timeOffset="39829.2609">21812 15391 36 0,'0'0'34'0,"-11"38"1"16,-6-3-9-16,-6 8-8 16,3 3-9-16,-5-1-4 0,4-3-6 15,4-7-3 1,3-8-1-16,7-9-2 0,7-18-4 16,0 0-3-16,9-20-4 31,3-3-1-31,3-5 1 0,1-5 0 15,4-1 1-15,-1-7 4 16,4 5 9-16,-2 1 8 16,-1 8 7-16,11-9 28 15,-22 32-16 1,-9 4 2-16,5 26-2 16,-5 3-6-16,-12 3-4 0,4 3-4 15,-1-1-10-15,0-2-12 16,-1-7-23-16,2 0-1 15,-5-14 0-15,3-1-1 16</inkml:trace>
  <inkml:trace contextRef="#ctx0" brushRef="#br1" timeOffset="40214.2665">21408 15438 15 0,'0'20'27'0,"-17"1"-1"15,4 11-9-15,-1-5-7 16,-2 5-6-16,3-1-1 16,1-6-2-16,2-6-1 15,5-8-3 1,5-11-4-16,0 0-6 15,0 0-9-15,-9-23-4 16,9 23-1-16</inkml:trace>
  <inkml:trace contextRef="#ctx0" brushRef="#br1" timeOffset="40367.6953">21325 15544 39 0,'4'19'31'0,"-9"-7"-6"0,5 1-7 16,0 2-7-16,5-3-8 15,-5-2-10-15,0-10-21 16,11 7-3-16,-11-16 0 16,9 9 2-16</inkml:trace>
  <inkml:trace contextRef="#ctx0" brushRef="#br2" timeOffset="67140.9697">22450 9150 11 0,'0'0'54'15,"0"0"-32"-15,-10-12-3 16,10 12-2-16,0 0-4 0,0 0-3 16,0-10-3-16,0 10-1 15,0 0-2-15,0 0 1 0,11-6-2 16,-11 6 0-16,0 0-1 16,17 6 1-16,-17-6 0 15,20 15-1-15,-2-2 0 31,5 0-1-31,2 1 0 0,-1-1 1 16,0-2-2-16,-2 0 1 16,-2-4 0-16,-3 0 1 15,-7-4-1-15,-10-3 1 16,0 0-1-16,0 0 0 16,0 0 1-16,0 0-2 15,0 0 1-15,-12-8-1 0,12 8 1 16,0 0-1-16,-9 3 0 15,9-3 0-15,-13 19 0 16,2-7 0-16,-3 5 1 16,0 3-1-16,-2 4 0 15,0 1 0-15,-2 1 1 0,2-2-1 32,3-1 0-32,3-7 0 0,4-4 0 15,1-3 0-15,5-9 0 16,0 0 1-16,0 0-1 15,0 0 0-15,0 0 0 16,0 0 0-16,0 0 0 16,0 0-1-16,0 0-5 15,0 0-19-15,0 0-15 0,0 0 0 16,0-14 0-16,0 14 0 16</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9:56:14.593"/>
    </inkml:context>
    <inkml:brush xml:id="br0">
      <inkml:brushProperty name="width" value="0.05292" units="cm"/>
      <inkml:brushProperty name="height" value="0.05292" units="cm"/>
    </inkml:brush>
  </inkml:definitions>
  <inkml:trace contextRef="#ctx0" brushRef="#br0">20220 8160 731 0,'0'-9'285'0,"0"-5"-212"16,0 7-93-16</inkml:trace>
  <inkml:trace contextRef="#ctx0" brushRef="#br0" timeOffset="283.3488">19820 8181 687 0,'-3'0'191'0</inkml:trace>
  <inkml:trace contextRef="#ctx0" brushRef="#br0" timeOffset="572.9895">19220 8246 825 0</inkml:trace>
  <inkml:trace contextRef="#ctx0" brushRef="#br0" timeOffset="1676.6752">19212 10085 896 0,'-3'-3'198'0</inkml:trace>
  <inkml:trace contextRef="#ctx0" brushRef="#br0" timeOffset="1935.4785">19831 10058 859 0</inkml:trace>
  <inkml:trace contextRef="#ctx0" brushRef="#br0" timeOffset="2231.2473">20278 9571 685 0,'-6'-6'245'15,"-2"-2"-256"-15</inkml:trace>
  <inkml:trace contextRef="#ctx0" brushRef="#br0" timeOffset="2471.1485">20523 9276 579 0</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20:55.985"/>
    </inkml:context>
    <inkml:brush xml:id="br0">
      <inkml:brushProperty name="width" value="0.05292" units="cm"/>
      <inkml:brushProperty name="height" value="0.05292" units="cm"/>
    </inkml:brush>
  </inkml:definitions>
  <inkml:trace contextRef="#ctx0" brushRef="#br0">17894 7699 1408 0,'-15'2'225'16,"-17"2"-44"-16,17 1-83 15,8-1-4-15,11 0-3 0,13 1 0 16,23-1-22-16,13-2-7 16,23-1-18-16,8-1-4 15,14-1-4-15,9-3-1 16,-1 1-8-16,-1 2-2 16,-10-4-9-16,-9 2-3 15,-6-2-6-15,-9-2 1 0,-21 3 0 16,-12-2-2-16,-22 0-1 15,-9 1-2-15,-8 0-4 16,-8-1-1-16,-2 1-8 16,-1 2-2-16,-1-2 1 15,1 3 0-15,1-3 1 16,2 2 0-16,1 1 0 16,3 2 2-16,-1 1 5 15,-1-1 3-15,-2-3 3 16,-2-1 0-16,-6-9 3 15,-1 0 0-15,-4 2 3 16,-1-2 1-16,3 6 5 16,0 0 3-16,7 0-3 15,3 6-2-15,5 1-9 16,7 6-4-16,8-1-2 16,5 3-2-16,11-1 3 15,6 1 0-15,12 1 0 16,3-3 1-16,1 1 1 0,-5-3 0 15,-13 4 1-15,-6-1 2 16,-16 4 6-16,-5 1 5 16,-3 0 14-16,-5 0 6 15,1 2 8-15,-11-2 2 16,-4 1 3-16,0 2 1 16,-10 1 3-16,4 1-7 15,-3-1-10-15,5 0-6 16,9-4-17-16,6-4-6 0,11-5-52 15,6-3-63-15</inkml:trace>
  <inkml:trace contextRef="#ctx0" brushRef="#br0" timeOffset="465.6759">18904 8151 1547 0,'0'7'286'0,"3"9"-79"15,1 6-27-15,-3 10-27 16,5 7-21-16,-4 11-34 15,0 9-8-15,8-2-26 16,-3-4-8-16,2-12-25 16,-5-15-1-16,-5-10-17 15,1-5-6-15,0-9 0 16,1-2-14-16,0-8-59 16,-1-6-47-16,-1-8-130 15,-1-4-52-15</inkml:trace>
  <inkml:trace contextRef="#ctx0" brushRef="#br0" timeOffset="630.8945">18897 8183 1004 0,'0'-3'413'0,"3"-8"-232"16,4 3-26-16,13 5-23 0,4-3-14 15,10 5-49-15,6 0-20 16,3 1-22-16,-2 2-11 15,-1 1-120-15,-4 1-222 16</inkml:trace>
  <inkml:trace contextRef="#ctx0" brushRef="#br0" timeOffset="855.3761">18862 8378 1544 0,'0'3'270'0,"7"5"-78"16,9-2-39-16,16-4-21 16,3 0-31-16,3-2-62 15,2 0-17-15,-4-2-92 16,-4 0-84-16</inkml:trace>
  <inkml:trace contextRef="#ctx0" brushRef="#br0" timeOffset="1318.8626">19207 8595 1211 0,'0'0'335'0,"1"-3"-113"0,3 3-51 15,-4 0-20-15,0 0-47 16,4 0-19-16,14-1-29 15,29-3-10-15,-29-1-19 16,2 0-7-16,-4 1-7 16,-2-2-4-16,-5 0 0 15,-4-2-1-15,-8 2 0 16,-7 2 0-16,-8 1-4 16,-2 3-2-16,-3 5-2 15,0 3 0-15,2 4-2 16,0 5-1-16,4 3-1 15,3-2 1-15,9-1 3 16,6 1 3-16,13-2 16 16,7-1 6-16,12-4 1 0,2-2 2 15,2-6-14-15,-3-2-3 16,-7-2-32-16,-5-6-54 16</inkml:trace>
  <inkml:trace contextRef="#ctx0" brushRef="#br0" timeOffset="2023.8826">18914 8000 1229 0,'-1'-3'273'15,"1"0"-162"-15,4 3 5 16,-4-1-22-16,5 0-10 16,25 1-31-16,37 0-12 0,-21 2-15 15,5-1-4-15,3-1-7 16,-3-3-3-16,-7-2-4 16,-5 3 0-16,-14 2-1 15,-9 0-2-15,-12-4-6 16,-8 0-3-16,-9-6 0 15,-5 1 2-15,0 1 2 16,-1-1 2-16,6 0-2 16,5 3-2-16,8 5-3 15,5 0 2-15,8 6 3 16,0 6 4-16,2-1 8 16,-2 4 11-16,-1 3 30 15,-9-6 11-15,-3 0 14 16,-4-4 0-16,-7-5-17 15,3 11-11-15,-3-4-22 16,1 9-8-16,0-9-96 0,2-1-254 16</inkml:trace>
  <inkml:trace contextRef="#ctx0" brushRef="#br0" timeOffset="19576.7448">18039 9723 1308 0,'1'0'237'0,"-1"0"-130"16,4 5 5-16,-4-5-17 15,0 0-6-15,7 2-13 16,23 7-4-16,49 11-3 15,-21-11-7-15,19 0-18 16,-1 1-8-16,-4-1-15 16,-4-1-6-16,-12-3-7 15,1-4-1-15,-10-8 1 16,-4-1-1-16,-16-3-2 16,-9 1 1-16,-14 4-2 15,-5-3 0-15,-12 4 2 16,-2-1-2-16,-4-3-1 15,-1 3-1-15,3-1-3 16,0 0 0-16,6 3-3 0,2 0 2 16,-1 2 0-16,4 2 1 15,1 0 1-15,1 2 1 16,7 0 2-16,-3-2-2 16,0 0 0-16,13 2 0 15,41 6-1-15,-30-4 0 16,0 2 2-16,-4 0 3 0,-7 4 9 15,-3-1 4-15,-11 1 22 16,-3 2 9-16,-8 0 15 16,-4 3 7-16,0 3-14 15,-4-3-12-15,8-4-22 16,4-6-19-16,9-6-112 16,8-9-98-16</inkml:trace>
  <inkml:trace contextRef="#ctx0" brushRef="#br0" timeOffset="20219.8865">19271 9958 1111 0,'3'-4'345'0,"6"-3"-219"16,3-3 1-16,-2-5-24 16,-1 0 4-16,-1-3-14 15,-3 1-5-15,-4 0-1 16,-3 1-3-16,-9 2-15 16,-2 2-8-16,-6 2-15 15,-4 2-11-15,-5 3-14 16,2 5-5-16,1 7-11 15,5 2-4-15,5 12-7 16,5 7-1-16,5 4-2 16,5 3 1-16,10 0 5 15,1-6 0-15,7-6 2 16,1-7 1-16,3-10 0 16,1-2 1-16,0-9 3 15,-1-3-1-15,-4-9 1 0,-2-4 0 16,-3-3-1-16,-3-2 0 15,-3 9-1-15,-2 5 1 16,-4 10 6-16,-1 6 7 16,-1 7 13-16,1 4 5 15,4 8-6-15,2 0-5 16,8 1-14-16,0-3-4 16,1-4-2-16,2-4-28 0,-8-8-120 15,1-3-140-15</inkml:trace>
  <inkml:trace contextRef="#ctx0" brushRef="#br0" timeOffset="20824.6504">19116 9610 1050 0,'-9'3'398'16,"-6"-2"-225"-16,2-1-8 0,13 0-23 16,6-1-20-1,14-1-40-15,7 2-17 0,12 0-34 16,9-3-12-16,6 2-14 15,3-3-1-15,-6 0 0 16,-2 4-1-16,-23-5 1 16,-4 3-1-16,-10-4-6 15,-12-2-7-15,-4-1-6 16,-10-6-3-16,-5 2 7 16,5 2 4-16,-1 1 5 15,7 2 3-15,4 1 0 16,4 5 6-16,6 2 12 15,7 7 6-15,2 3 3 16,0 2 2-16,-3 2 12 16,-1 1 6-16,-10-3 20 15,-2 2 4-15,-10-1-13 16,-6-4-8-16,-1 3-26 16,-4-3-41-16,-1 0-151 0</inkml:trace>
</inkml:ink>
</file>

<file path=ppt/ink/ink2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9:58:12.350"/>
    </inkml:context>
    <inkml:brush xml:id="br0">
      <inkml:brushProperty name="width" value="0.05292" units="cm"/>
      <inkml:brushProperty name="height" value="0.05292" units="cm"/>
    </inkml:brush>
  </inkml:definitions>
  <inkml:trace contextRef="#ctx0" brushRef="#br0">15369 10457 10 0</inkml:trace>
</inkml:ink>
</file>

<file path=ppt/ink/ink2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9:59:30.761"/>
    </inkml:context>
    <inkml:brush xml:id="br0">
      <inkml:brushProperty name="width" value="0.05292" units="cm"/>
      <inkml:brushProperty name="height" value="0.05292" units="cm"/>
    </inkml:brush>
  </inkml:definitions>
  <inkml:trace contextRef="#ctx0" brushRef="#br0">19679 7563 1209 0,'0'-4'297'0,"3"-6"-143"0,5 1 2 15,7 11 1-15,5-1-20 16,9 19-20-16,7 9-19 16,12 16-34-16,-2 9-19 15,-7 13-23-15,-11 0-3 16,-16-8-7-16,-7 0-1 15,-7-16 1-15,-4-8-6 16,-1-14-51-16,1-6-50 0,-3-15-353 16</inkml:trace>
  <inkml:trace contextRef="#ctx0" brushRef="#br0" timeOffset="505.4378">19699 7573 796 0,'3'-1'490'16,"1"-4"-254"-16,3 1-128 15,4-3 6-15,13-3-20 16,10 0-1-16,26-4-19 15,7-5-8-15,9-5-28 16,0-5-8-16,-16 3-36 16,-4 8-36-16,-21 10-129 15</inkml:trace>
  <inkml:trace contextRef="#ctx0" brushRef="#br0" timeOffset="983.4061">20195 7413 1204 0,'0'-1'314'0,"1"-4"-123"16,3 1-21-16,-4 4-36 16,0 0-21-16,11 1-28 15,40 14-14-15,-21 5-23 16,2 6-11-16,6 13-12 16,-1 6-6-16,-8 7-7 0,-8 1-2 15,-11 2-1 1,-3-4 1-16,-1-11 0 15,-3-6 0-15,0-17-38 0,-3-3-42 16,-10-8-187-16</inkml:trace>
  <inkml:trace contextRef="#ctx0" brushRef="#br0" timeOffset="1548.3238">19958 8097 979 0,'0'-4'399'0,"7"-5"-240"15,2 0-25-15,14-5 7 16,8-2 16-16,20 2-15 16,16-2 7-16,20 0-44 15,5 5-28-15,-10 1-45 16,-11-1-15-16,-29 7-29 16,-11-2-49-16</inkml:trace>
  <inkml:trace contextRef="#ctx0" brushRef="#br0" timeOffset="4822.4523">20015 7797 1464 0,'0'-1'200'16,"3"0"-104"-16,7-4-31 16,21-4 1-16,13-4-6 15,33-8-2-15,18 1-6 0,13-4-12 16,4 5-6-16,-11 2-19 15,-7 5-4-15,-21 4-6 16,-13 2-3-16,-19 5-4 16,-15 0-6-16,-11 0-10 15,-4 1-5-15,-9-8-4 16,0 1 3-16,-6-7 6 16,0 0 5-16,-7 0 5 15,-5-2-3-15,1 6-2 16,-7 2 2-16,3 7 2 15,5 1 2-15,9 3 0 16,3 0 6-16,12 8 14 16,4-1 9-16,9 1 26 15,5 6 11-15,-2-7 31 16,-7 2 4-16,-12-1-3 0,-9-4-15 16,-12 2-30-16,-2 1-13 15,-6 0-125-15,1-1-88 16</inkml:trace>
  <inkml:trace contextRef="#ctx0" brushRef="#br0" timeOffset="5366.3954">21036 7298 1242 0,'3'-10'286'16,"-2"-3"-140"-16,-1-5-31 15,-4 1 6-15,-11-4-22 16,0 1-10-16,-3 3-21 16,0 4-12-16,1 10-31 0,-2 6-12 15,2 7-13-15,4 6-5 16,10 7-3-16,3 4-1 16,11 0 5-16,4-1 1 15,4-8 3-15,1-5 0 16,1-11 5-16,-1-4 1 15,-2-13 4-15,-1-5 0 16,-3-9-1-16,-2-4-2 16,-8-10-6-16,-4-5-3 15,-5-10 0-15,-2-3 1 0,-4 9 1 16,3 8 9-16,5 23 1 16,-3 17-1-16,6 20-1 15,1 11-5-15,6 10-2 16,4 5-1-16,2 4 0 15,0-1-1-15,1 4-66 16,1-8-55-16,-1-7-196 16</inkml:trace>
  <inkml:trace contextRef="#ctx0" brushRef="#br0" timeOffset="5751.6637">21222 7184 1091 0,'-1'-4'393'0,"0"-1"-180"15,0 1-37-15,1 3-64 16,0 1-28-16,0 0-33 16,0 0-10-16,0 0-15 15,0 0-1-15,0 0-1 0,0 0 0 16,0 0-4-16,0-1 0 16,0-1 1-16,0 1-2 15,0 0 4-15,1-6-1 16,1-3-7-16,9-34-3 15,-8 24-6-15,2 0-2 16,-1-7-1-16,2 3 0 16,-1 5-3-16,-1 2 4 0,-4 8 7 15,2 5 2 1,-2 11 1-16,2 5-4 0,6 10-10 16,0 2-1-16,8 4 1 15,4 4-1-15,2 1 1 16,4 2 1-16,-3-6-10 15,-3-2-11-15,-9-9-39 16,-3-3-29-16,-8-6-74 16,0-4-65-16</inkml:trace>
  <inkml:trace contextRef="#ctx0" brushRef="#br0" timeOffset="5887.3002">21228 7141 1404 0,'5'-5'278'0,"11"-3"13"0,9 2-92 16,10 3-111-16,6 2-34 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21:34.56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17972 7714 1479 0,'-10'-2'225'0,"-7"-3"-74"0,4 0-9 16,8 3-18-16,7 1-8 15,13 1-43-15,5 0-16 16,15 0-13-16,9 1-2 15,18 2-6-15,11 2-5 16,25 0 2-16,2-1 1 16,3-1-7-16,0-2-4 15,-9-2-8-15,0-3-2 0,-17 0-3 16,-12-1 1-16,-30 3-4 16,-14-1-1-16,-21 2 2 15,-6 1 1-15,-11-1 3 16,-3 0 1-16,-7-4-3 15,-3-2 0-15,0-4-3 16,0-4-2-16,5 1-2 16,3-1-1-16,8 7-3 15,5 3-3-15,7 4-4 16,4 3-2-16,8 2-3 16,8 2 3-16,9 4 3 15,7 3 5-15,7-2 2 16,2 1 0-16,-6-3 3 15,-4-3 3-15,-17 0 5 16,-8-2 6-16,-8 2 6 16,-8 1 3-16,-4 3 2 15,-5 1 0-15,-7 5-6 0,-2 0-4 16,0 0-8-16,8 0 0 16,13-5-121-16,8-6 65 15</inkml:trace>
  <inkml:trace contextRef="#ctx0" brushRef="#br0" timeOffset="433.7408">19031 8162 1454 0,'-1'1'253'0,"-4"9"-34"0,0 0-16 16,4 17-48-16,-1 4-13 15,-18 7-34-15,18 16 2 16,-3 1-8-16,7 3-16 16,15-5-13-16,-17-21-9 15,3-9-24-15,1-9-7 16,0-10-12-16,1-3-12 15,-4-12-51-15,-1-5-39 0,-1-9-115 16,-1-5-59-16</inkml:trace>
  <inkml:trace contextRef="#ctx0" brushRef="#br0" timeOffset="573.3711">18963 8161 1225 0,'1'-2'319'0,"0"-5"-89"16,6 0-57-16,11 5-78 15,10 1-30-15,14-2-35 16,8 6-14-16,3-3-55 16,0 2-62-16</inkml:trace>
  <inkml:trace contextRef="#ctx0" brushRef="#br0" timeOffset="792.7808">19035 8429 2177 0,'21'-4'31'0,"0"2"-13"16,23-2 19-16,-1 2-28 15,-1 1-109-15,-6 1-95 0</inkml:trace>
  <inkml:trace contextRef="#ctx0" brushRef="#br0" timeOffset="1172.1928">19211 8574 1649 0,'5'6'348'0,"7"2"-201"15,5-3-15-15,7-1-50 16,3-4-30-16,3 0-27 16,1 0-9-16,-2-2-6 15,-6-2-1-15,-5-3-1 16,-10-2 0-16,-8 1-3 0,-3-2-2 15,-13 3-3-15,-3 2 0 16,-8 4-1-16,-1-1 1 16,1 6-2-16,4 2 0 15,5 8 2-15,4 4 1 16,7 3 12-16,6 1 2 16,10 2 6-16,5 0 1 15,9-2-8-15,3-2-1 0,4-6-5 16,0-3 0-1,4-7-34-15,1-3-53 0,-4-8-198 16</inkml:trace>
  <inkml:trace contextRef="#ctx0" brushRef="#br0" timeOffset="2085.14">19018 8002 1230 0,'2'4'264'15,"3"-1"-170"-15,1-2-14 16,-6-1-31-16,9 0-11 16,21 0-17-16,39 0-8 15,-32-1-6-15,0 1-2 0,-4-1-1 16,-4 0 0-16,-9 1 1 15,-4 0 0-15,-8-1 2 16,-7-1 2-16,-2-3 1 16,-6-1 1-16,-3 0 9 15,-2 0 9-15,3 3 17 16,3-2 11-16,3 4 4 16,3 1 2-16,0 0 2 15,0 0-7-15,9 1-4 16,8 5-2-16,26 16 2 15,-30-12 1-15,-11 3 5 16,-2-4-1-16,-9 2-11 16,-5-5-9-16,0 3-15 15,-2-5-39-15,4 2-106 16</inkml:trace>
  <inkml:trace contextRef="#ctx0" brushRef="#br0" timeOffset="3434.4109">19363 6593 1320 0,'-6'0'237'16,"-6"-1"-119"-16,17 0-38 15,9 1-2-15,15-1-19 16,10 0-7-16,12-3-9 15,4 0 2-15,13 0-5 16,0 1-3-16,2-2-8 16,-2 4-5-16,-15 1-14 15,-10-2 0-15,-20 2-2 16,-9 0 0-16,-14 0 2 16,-2 2 0-16,-10-2 1 15,-3 0 0-15,-7-1-5 16,-3-7-3-16,0 1-5 15,1-1 0-15,11 0-2 16,6 1-3-16,9 6 1 16,6-2 2-16,5 3 4 0,3 6 5 15,6 3 7-15,0 3 2 16,-5-1 15-16,-3 1 8 16,-10-3 9-16,-4-2 6 15,-8 4-7-15,-3-2-7 16,-11-1-13-16,0 0-7 15,5-5-25-15,4 2-40 16,12-6-135-16,3-4-168 0</inkml:trace>
  <inkml:trace contextRef="#ctx0" brushRef="#br0" timeOffset="4016.9204">20094 6311 1340 0,'4'-5'234'16,"7"-5"-94"-16,-1-2-6 16,-3-2-23-16,-2-1-18 15,-5 0-15-15,-3-1 4 16,-4 1-12-16,-3 2-11 15,-5 0-17-15,-2 2-11 0,-4 7-20 16,-2 4-6-16,0 9-8 16,4 5-5-16,1 8-1 15,5 2 1-15,9 3 2 16,1-2 4-16,13-4 8 16,-1-5 4-16,7-9 8 15,1-7-1-15,4-7-1 16,2-7-4-16,0-3-4 15,1-4 0-15,-9 0-3 16,0 4-1-16,-9 3-2 16,-4 9-1-16,-2 10 0 15,-7 5 4-15,3 11 4 16,-1 2 2-16,5 5-2 16,6 0-4-16,7-7-4 15,5-3-22-15,5-10-83 16,-2-8-78-16</inkml:trace>
  <inkml:trace contextRef="#ctx0" brushRef="#br0" timeOffset="4476.0795">19895 6002 1266 0,'4'0'275'0,"0"0"-121"16,9-1-53-16,8 0 4 16,5-3-27-16,7 1-8 15,9 1-14-15,2 1 2 16,3 0-13-16,2 1-9 0,-5-1-15 15,-7 0-5-15,-11 1-6 16,-7-2-1-16,-11 2-6 16,-8-5-5-16,-10-4-13 15,-7-4-4-15,-7-1 1 16,1 4 2-16,2 3 7 16,7 3 0-16,8 7-1 15,6 0 0-15,7 5 4 16,6 4 4-16,5 3 16 15,1 0 17-15,-5 2 29 16,-7 0 10-16,-13 1 4 16,-9 2-10-16,-8-1-23 15,-1-2 145-15</inkml:trace>
  <inkml:trace contextRef="#ctx0" brushRef="#br0" timeOffset="20423.3763">1601 8942 1385 0,'-3'0'235'0,"7"1"-41"16,10-1-24-16,21-1-55 16,13-3-2-16,17-7-52 15,16-1-18-15,9-4-25 16,-7 0-7-16,-14 1-3 15,-15 0-17-15,-17 8-80 16,-3 4-67-16</inkml:trace>
  <inkml:trace contextRef="#ctx0" brushRef="#br0" timeOffset="20638.2918">2024 8911 1008 0,'-5'6'418'16,"-4"5"-233"-16,6 5-22 0,5 5-18 16,2 2-10-16,4 7-18 15,-3 4-1-15,1 10-23 16,-1 0-12-16,-5 3-27 16,0 3-17-16,2-8-36 15,-1-1-48-15,7-11-187 16</inkml:trace>
  <inkml:trace contextRef="#ctx0" brushRef="#br0" timeOffset="20976.9412">2291 9211 1432 0,'-9'0'238'0,"-10"4"-55"0,-1 3-39 15,4 5-78-15,4 7-27 16,7 6-29-16,4 3-7 16,10 4-6-16,8-3-2 15,7-7 5-15,6-5 5 16,8-16 17-16,3-2 12 0,3-17 24 15,-6-5 7-15,-15-8 9 16,-14-5 3-16,-18 5-11 16,-12 1-10-16,-13 11-21 15,-1 4-22-15,1 7-114 16,7 6-383-16</inkml:trace>
  <inkml:trace contextRef="#ctx0" brushRef="#br0" timeOffset="21532.1181">3354 9141 1397 0,'-6'-3'255'0,"-10"-3"-15"16,-6 1-41-16,-4 5-52 15,-4 7-32-15,2 9-58 16,3 7-20-16,6 6-29 15,7 2-7-15,10 3-3 16,6 1-1-16,11-3 0 16,4-7 2-16,6-11 1 15,5-7 0-15,0-13 5 16,-4-6 1-16,-10-8 6 16,-5-1-1-16,-16-1-1 15,-8 5-2-15,-7 9-7 0,-8 5-14 16,-1 9-85-16,3 5-86 15</inkml:trace>
  <inkml:trace contextRef="#ctx0" brushRef="#br0" timeOffset="21964.123">3510 9170 1460 0,'-3'-1'272'0,"-4"0"-2"16,-5 1-50-16,1 9-84 16,2 5-39-16,7 8-57 15,4 3-16-15,0 3-15 16,9 0-4-16,2-2-2 16,0-2 1-16,12-10 1 15,-8-8 5-15,5-10 2 16,-1-7 1-16,-6-9 0 15,4-4-1-15,-6-2-2 16,-1 0-1-16,-7 5-1 16,-4 3-2-16,-5 7-2 15,-2 9-1-15,-1 9-1 16,0 6 2-16,5 11 1 0,2 0-1 16,3 3 0-16,8 0-2 15,7-6 0-15,3-4 3 16,5-9 13-16,-4-6 9 15,-2-11 17-15,-2-4 6 16,-6-9-6-16,0-5-6 16,-6 2-15-16,-2-1-14 15,-7 3-88-15,-1 3-87 16</inkml:trace>
  <inkml:trace contextRef="#ctx0" brushRef="#br0" timeOffset="22085.9037">3746 8969 1371 0,'-6'-4'307'0,"-2"-3"52"16,-1-1-76-16,5 7-158 16,3 1-50-16,5 5-112 15,-4-5-88-15</inkml:trace>
  <inkml:trace contextRef="#ctx0" brushRef="#br0" timeOffset="22300.7039">3954 9095 1705 0,'-2'8'409'0,"0"13"-166"0,2 8-69 16,0 10-77 0,1 8-24-16,5 15-44 0,2 5-15 15,1 2-12-15,2-5-1 16,-8-12 3-16,2-6-8 15,-1-9-52-15,0-5-50 16,3-10-205-16</inkml:trace>
  <inkml:trace contextRef="#ctx0" brushRef="#br0" timeOffset="22434.3437">4020 9302 1556 0,'13'-5'227'0,"9"-8"-189"16,4 4-22-16,3 5-134 16</inkml:trace>
  <inkml:trace contextRef="#ctx0" brushRef="#br0" timeOffset="22698.9293">4493 9203 1631 0,'-6'14'397'0,"-23"21"-104"16,1-2-81-16,-7-4-112 0,-3-5-33 15,8-19-44-15,2-5-14 16,8-14-19-16,0-4-13 16,10-4-16-16,4-1-3 15,9-3 8-15,10 3 8 16,9 5 10-16,4 0 4 15,10 15 4-15,1 6 2 16,-5 16 6-16,3 7 1 16,-12 9 3-16,1 4 6 0</inkml:trace>
  <inkml:trace contextRef="#ctx0" brushRef="#br0" timeOffset="23133.7748">5043 9059 1575 0,'0'8'343'0,"0"14"-84"16,0 22-79-16,2 9-25 16,6 25-38-16,-2 4-12 0,2-1-59 15,-1-5-16-15,-8-15-19 16,1-7-2-16,-1-16-11 16,1-6-30-16,3-22-132 15,2-9-91-15</inkml:trace>
  <inkml:trace contextRef="#ctx0" brushRef="#br0" timeOffset="23273.5178">5106 9324 1477 0,'15'2'234'15,"11"0"-89"-15,1-1-90 16,5-2-22-16,1-1-124 15</inkml:trace>
  <inkml:trace contextRef="#ctx0" brushRef="#br0" timeOffset="23567.0843">5618 9172 1501 0,'-4'6'306'15,"-7"11"5"-15,-1 2-28 16,-10 7-94-16,2 4-37 15,-4-3-80-15,-4-1-28 16,2-6-25-16,-5-9-10 0,-3-9-16 16,6-6-14-16,8-5-26 15,5 1-9-15,14-7-7 16,3-1 6-16,16-3 20 16,3-2 8-16,9 4 18 15,1 4 5-15,-4 11 4 16,-1 3 2-16,-4 14 3 15,-3 8 2-15,-4 8 0 16,1 5 1-16,-2-1-37 16,-1-4-130-16</inkml:trace>
  <inkml:trace contextRef="#ctx0" brushRef="#br0" timeOffset="23722.6664">5510 8927 1701 0,'-4'-7'406'0,"-4"-6"-159"15,8 6-168-15,8 5-66 16,13 3-27-16</inkml:trace>
  <inkml:trace contextRef="#ctx0" brushRef="#br0" timeOffset="24096.5101">5712 9040 1262 0,'15'-25'286'15,"10"-18"-117"-15,4-8-45 16,-2-3 0-16,-8 3-24 16,1 5 5-16,-8 14-15 15,-6 11-17-15,2 17-20 16,-8 9-14-16,1 23-9 16,3 10-4-16,6 14-13 15,7 6-5-15,8 10-6 16,-2 0 0-16,-8 6 7 15,-5 3 9-15,-12 0 17 0,-5-1 7 16,-8-11-5-16,-6-5-8 16,-7-21-17-16,-4-10-20 15,4-17-70-15,4-12-61 16,7-21-190-16</inkml:trace>
  <inkml:trace contextRef="#ctx0" brushRef="#br0" timeOffset="24560.0287">6376 9131 1467 0,'-1'8'297'16,"4"10"-11"-16,-8 8-71 15,-17 0-28-15,-2 6-75 16,-7-3-19-16,-8-5-47 15,4-4-17-15,12-14-19 16,0-6-6-16,9-11-17 16,3-5-15-16,1-4-22 15,8-1-7-15,8 3 7 16,4 0 14-16,3 4 18 16,4 4 3-16,4 8 6 0,3 6 1 15,8 11 6 1,-7 7 3-16,1 7 11 0,1 1 2 15,-4-5 2-15,6-3-2 16,-5-10-4-16,-1-7-4 16,0-9 1-16,-6-8-2 15,4-10 0-15,-1-3-1 16,5-3-4-16,7 4 0 16,-3 8 0-16,6 2-1 15,-2 13-1-15,-4 4 3 0,-6 12 40 16,-14 7 16-16,-17 9 19 15,-12 2-1-15,-10-2-33 16,-3-6-28-16,2-18-34 16</inkml:trace>
  <inkml:trace contextRef="#ctx0" brushRef="#br0" timeOffset="25259.3008">7326 9107 1446 0,'9'2'241'0,"8"8"-31"16,0 4-35-16,-5 13-34 16,-4 5-5-16,-7 5-26 15,-2 0-18-15,-6-6-35 16,4-6-17-16,-7-12-23 16,9-6-7-16,2-15-10 15,-3-9-3-15,14-10-17 16,-4-7-5-16,6 0-2 15,5 0 4-15,1 8 13 16,2 7 6-16,-2 9 8 16,0 9 6-16,-4 12 12 15,-4 6 8-15,-8 10 6 16,0 2-4-16,-4 1-10 16,0-2-8-16,0-9-8 0,1-5-3 15,4-8-3-15,-1-6-2 16,5-13-6-16,2-5-3 15,6-8 0-15,0-2 2 16,3 2 4-16,0 1 3 16,0 9 1-16,6 6 1 15,-1 7 3-15,-1 8 5 0,-4 10 9 16,-5 7 3 0,-7 3-2-16,-6 7-3 0,-6 0-16 15,-2-2-30-15</inkml:trace>
  <inkml:trace contextRef="#ctx0" brushRef="#br0" timeOffset="26726.2724">8503 9120 1456 0,'7'0'242'16,"4"5"-49"-16,1 6-82 16,-1 10-30-16,-5 7-18 15,-5 2-11-15,-4 4-14 16,-5-2-8-16,-5-7-12 0,4-4-5 15,1-12-13-15,1-9-9 16,7-10-17-16,4-9-6 16,10-5-4-16,3-3 8 15,4-1 11-15,3 2 6 16,3 4 11-16,-2 2 0 16,1 8 3-16,-6 2 5 15,-11 6 17-15,-8 4 10 0,-11 7 15 16,-3 2 5-16,-7 9-4 15,-1 1-5-15,5 3-9 16,3 1-8-16,13 5-14 16,5 0-4-16,13 0-10 15,8-1-4-15,8-12-96 16,8-8-83-16</inkml:trace>
  <inkml:trace contextRef="#ctx0" brushRef="#br0" timeOffset="26882.6447">9083 8938 2301 0,'-6'15'75'16,"-2"0"-25"-16,-14 11 39 15,-2 6-15-15,-3 1 285 16</inkml:trace>
  <inkml:trace contextRef="#ctx0" brushRef="#br0" timeOffset="27579.9357">9833 9153 1148 0,'0'-5'340'16,"-6"-7"-171"-16,-7 7-6 16,-14 0-19-16,-8 2-18 15,-6 5-32-15,5 4-22 16,4 8-42-16,8 4-16 16,13 10-9-16,6 0-2 15,10 7 0-15,8 0 0 0,10-7 2 16,7-1 1-16,6-11-1 15,-2-7 0-15,0-10-1 16,-5-5-3-16,-12-9-13 16,-1 0-4-16,-12-3 0 15,-3 1 2-15,-1 3 15 16,-10 1 3-16,0 9 4 16,0 7 4-16,-6 16 10 15,7 7 4-15,3 18-3 16,-6 5-2-16,10 9-6 15,-3 0-3-15,6-3-1 16,5-5-3-16,3-11-16 16,-2-7-29-16,5-18-81 15,2-11-74-15</inkml:trace>
  <inkml:trace contextRef="#ctx0" brushRef="#br0" timeOffset="27871.1076">10050 9154 1563 0,'-7'-1'311'16,"-6"2"-105"-16,-1 7-38 0,1 3-78 16,3 11-32-16,10 1-30 15,5 2-11-15,10 1-7 16,-1-6 0-16,4-2 2 15,1-9 7-15,-3-9 13 16,1-4 6-16,-2-11 6 16,-2 0-8-16,-7-3-15 15,2 6-9-15,-6 3-6 16,0 2-1-16,-4 3-28 16,-5 2-51-16,1 2 77 15</inkml:trace>
  <inkml:trace contextRef="#ctx0" brushRef="#br0" timeOffset="28223.0549">10283 9311 1487 0,'9'2'273'0,"9"4"-52"16,1-4-87-16,4-2-19 15,0-4-38-15,-5-4-13 16,2-4-24-16,-3-2-9 16,-7-3-12-16,-5-2-5 15,-6-2-5-15,-7 0-4 0,-5-1-8 16,-2 3-3-16,-3 6-5 16,2 10-2-16,-4 8 0 15,5 7-1-15,3 13 2 16,-1 0 1-16,12 18 9 15,-5 4 2-15,6 7 6 16,0 6 2-16,1-9-1 16,6 1-2-16,1-16-2 15,4-6 1-15,-1-9-70 16,-2-9-45-16</inkml:trace>
  <inkml:trace contextRef="#ctx0" brushRef="#br0" timeOffset="28716.8356">10645 9158 1539 0,'18'3'275'0,"12"0"-93"15,5 1-101-15,-3-3-24 16,-4-1-26-16,1 1-8 16,-13-5-9-16,1 2-2 0,-4-1-2 15,-13-4-2-15,-7 6-3 16,-5-2-2-16,-6 6 0 16,0 5 3-16,0 6 9 15,3 3 3-15,2 1 8 16,2 3 1-16,10 2 0 15,1 1-3-15,11 2-5 16,4-7-2-16,0-5-2 16,-1-5 0-16,1-9-2 15,0-3-2-15,6-11-3 16,2-6-2-16,0-6-8 16,2-1-6-16,-5-1-4 15,-2 3 0-15,-7 5 6 16,-1 3 3-16,-3 13 9 15,-2 4 6-15,-3 9 5 16,-2 6 3-16,2 7-5 0,0 1-5 16,2 4-5-16,1-2-12 15,-3-4-72-15,1-3-56 16</inkml:trace>
  <inkml:trace contextRef="#ctx0" brushRef="#br0" timeOffset="28869.2596">11026 8905 1837 0,'-4'-11'537'15,"-5"-6"-226"-15,5 9-183 16,2 8-63-16,4 9-95 16,6 5-70-16</inkml:trace>
  <inkml:trace contextRef="#ctx0" brushRef="#br0" timeOffset="29451.0321">11376 9259 1215 0,'5'-6'308'0,"7"-3"-132"15,-4-4-49-15,1 3-3 16,-3-2-33-16,-4 1-9 16,-5-3 1-16,-5 0-5 15,-8-1-1-15,-4 1-7 16,-1 8-26-16,-1 4-11 15,5 10-19-15,-1 5-9 16,6 6-7-16,1 2-3 0,9 2 2 16,6-1 2-16,7-5 1 15,7 0 1-15,0-5 1 16,2-3 1-16,2-7 1 16,1-6-1-16,-1-7-1 15,0-3-5-15,-3-4-12 16,-3 0-1-16,-1-3-1 15,-5 1 5-15,-7 7 11 16,0 1 1-16,-7 12 2 16,0 5 4-16,1 8 8 15,-4 5 3-15,12 2 3 16,0 3-4-16,9-3-7 16,3 0-1-16,4-5-3 15,7-2 7-15,4-9 25 16,-1-4 11-16,-2-11 7 0,-5-5-2 15,-10-5-20-15,-3 0-10 16,-6 5-10-16,-1-2-15 16,-10 3-64-16,-2 0-43 15</inkml:trace>
  <inkml:trace contextRef="#ctx0" brushRef="#br0" timeOffset="30110.4032">12497 9261 996 0,'9'-5'450'15,"7"-6"-239"-15,0-5-16 16,-2-4-38-16,-4-1-23 16,-4-1-21-16,-6 3-13 15,-9 0-19-15,-9 2-7 16,-11 6-15-16,-5 0-1 16,-7 10-23-16,2 3-13 15,6 13-16-15,4 6-5 0,9 6-5 16,7 1 0-16,14 2-1 15,3 0 0-15,14-1 1 16,5-3 1-16,6-10 0 16,4-6 0-16,3-10 0 15,1-6 1-15,-7-11-11 16,-3 0-6-16,-4-2-5 16,-4-3 2-16,-9 6 10 15,-1-1 8-15,-9 8 5 16,-2 5-1-16,-4 9 10 15,-3 9 6-15,1 15 12 16,-1 10 7-16,1 14-2 16,4 3-7-16,4 4 2 15,4-2-5-15,7-9-5 16,-2-7 1-16,1-12-35 16,-2-7-35-16</inkml:trace>
  <inkml:trace contextRef="#ctx0" brushRef="#br0" timeOffset="30744.8896">13346 9058 1199 0,'-8'-6'309'0,"-6"-1"-193"15,-2 5 13-15,0 4-19 16,0 10-45-16,3 1-14 15,4 4-31-15,8 1-11 16,9 4-11-16,4-2-3 16,10-3 2-16,0-4 2 15,1-6 1-15,-1-1 3 0,-3-5-2 16,-9-1-3-16,-10-6-17 16,-4 2-6-16,-14 0 1 15,-2-1 4-15,-6 5 22 16,-3 3 15-16,4 2 16 15,3 7 6-15,8 5 4 16,5 0 4-16,10 5 6 16,4 0 2-16,9-1-9 15,10-3-15-15,6-4-18 16,4-5-6-16,4-6-31 16,-1-3-38-16,-1-7-107 15</inkml:trace>
  <inkml:trace contextRef="#ctx0" brushRef="#br0" timeOffset="30936.3923">13552 9092 1613 0,'0'9'362'0,"0"1"-113"16,1 7-116-16,2 4-31 15,-1 2-36-15,0 5-11 16,1 0-27-16,-1-5-8 15,3-3-28-15,-3-3-26 16,8-11-83-16,4-3-64 16</inkml:trace>
  <inkml:trace contextRef="#ctx0" brushRef="#br0" timeOffset="31132.2896">13693 9113 1101 0,'-5'4'407'15,"-2"2"-166"-15,-4 6-62 16,-4 0-29-16,2 5-42 16,-4 0-19-16,9 1-34 15,6 1-13-15,4-4-22 16,7-1-5-16,8-3-7 16,0-2 1-16,8-2-45 15,1-3-53-15</inkml:trace>
  <inkml:trace contextRef="#ctx0" brushRef="#br0" timeOffset="31473.5704">13892 9090 1473 0,'2'3'248'0,"3"0"-71"15,11 2-72-15,8-1-41 16,10-2-30-16,3-2-5 16,2-3-16-16,-1-3-1 0,-9 1-29 15,-5-2-37-15,-13-5-95 16,-10 3-42-16,-6 2-27 16,-3 2-46-16,-8 7-22 15,1 3 163-15,1 5 437 16,-3 2-49-16,8 7-102 15,1 1 9-15,5 4-15 16,4 1-19-16,6 1-47 16,6 1-20-16,-1-3-42 15,-1-2-13-15,2-7-25 16,3-5-52-16</inkml:trace>
  <inkml:trace contextRef="#ctx0" brushRef="#br0" timeOffset="31832.9047">14400 9053 1550 0,'-11'-1'265'15,"-7"2"-117"-15,3 5-42 16,2 1-41-16,6 5-6 15,7-2-26-15,3 4-10 16,10 2-13-16,2-2-4 0,5-3-2 16,1-1 1-16,-4-5-4 15,-3 0-9-15,-5-5-44 16,-4-2-28-16,-8 1-25 16,-1-3 8-16,3 3 38 15,-7 1 23-15,-16 1 51 16,-30 9 24-16,38 3 50 15,3 0 16-15,9 3 18 16,4 4-12-16,13-2-54 16,7 0-18-16,13-1-45 15,2-6-68-15</inkml:trace>
  <inkml:trace contextRef="#ctx0" brushRef="#br0" timeOffset="32311.3301">14671 9041 1099 0,'4'-20'382'0,"2"-12"-199"0,5-4-65 15,3 2 4-15,6 8-15 16,-2 5-5-16,5 20-2 16,0 13-16-16,-1 20-31 15,1 11-7-15,-2 10 11 16,-5 1 2-16,-4 0-4 15,-1-3-2-15,-1-6-19 16,-3-5-6-16,-3-14-9 16,0-9-5-16,-3-13-8 15,2-6-13-15,-2-10-32 16,-5-6-17-16,-7-5-20 16,-6-2 6-16,-9 2 14 15,-3 4 11-15,-4 11 23 16,1 6 14-16,1 9 17 15,5 2 2-15,11 4-1 0,5-3 0 16,11-2-104-16,6-3-93 16</inkml:trace>
  <inkml:trace contextRef="#ctx0" brushRef="#br0" timeOffset="32865.8656">15321 9073 1233 0,'-12'-2'327'0,"-13"-3"-68"16,1 2-54-16,-2 3-81 16,8 0-35-16,5 5-58 15,4 4-8-15,7 2-15 16,-1-2-2-16,9 2 2 15,1-3 1-15,8-3 0 16,2 1-2-16,5-2-4 16,1 1 0-16,-4-3-8 15,-3-2-4-15,-10 0-8 16,-4 0-3-16,-6 0 4 0,3 0 3 16,0 0 7-1,-22 7 5-15,-30 17 4 0,32-13 1 16,8 3 3-16,2 0 1 15,10 1 7-15,6 1 0 16,8 0 0-16,6-2-2 16,10-4-3-16,-4-4-1 15,7-6-2-15,-1-2 0 16,-1-7 0-16,2-4-1 16,-1-7-2-16,-1-2 0 15,-4-1-3-15,0 0 2 0,-13-1 2 16,-2 5 3-16,-8 6 7 15,-3 3 4-15,0 10 11 16,-2 5 2-16,0 6-5 16,2 6-7-16,4 6-12 15,-1-1-4-15,8 3-7 16,-5-2-26-16,1-3-88 16,2-3-107-16</inkml:trace>
  <inkml:trace contextRef="#ctx0" brushRef="#br0" timeOffset="33017.457">15615 8817 1693 0,'-6'-8'473'16,"-7"-9"-96"-16,10 24-226 15,-1 11-63-15,4 19-89 0,2 8 314 16</inkml:trace>
  <inkml:trace contextRef="#ctx0" brushRef="#br0" timeOffset="34503.3313">2006 10116 1269 0,'-12'4'247'16,"-8"6"-145"-16,-2 2-66 15,6 7-12-15,10 3-19 16,5-1 0-16,10-1-3 16,5-4-1-16,6-8 2 15,3-2-1-15,0-6 1 16,-6-4 4-16,-4-2 2 0,-9-2 2 16,-6 1 0-16,-4-1 0 15,-4 7 5-15,-10 1 9 16,-13 6 18-16,0 7 6 15,-4 5 25-15,8 5-4 16,15 4-13-16,5 0 8 16,15 3-27-16,9 1-5 0,11-5-1 15,9-1-5-15,2-11-5 16,5-5-2-16,-4-5-5 16,-2-9-1-16,-4-8-3 15,-9-6 1-15,-2-11-2 16,-4 0 0-16,-6-7 0 15,-1 2 0-15,-6 4 3 16,-7 0-1-16,0 10 2 16,-6 2 6-16,-2 12 8 15,1 3 1-15,1 10-6 16,4 9-4-16,5 7-13 16,2 7-1-16,7 5-4 15,2 2 1-15,5-2 1 16,5 0 0-16,4-12 10 15,0-8 9-15,7-12 18 16,-1-9 9-16,-2-10 10 0,4-4 1 16,-11-8-9-16,-1-2-9 15,-12-4-13-15,-8-2-8 16,-8 0-11-16,-9 7-6 16,-6 8-58-16,0 7-40 15,3 16-122-15</inkml:trace>
  <inkml:trace contextRef="#ctx0" brushRef="#br0" timeOffset="34886.554">2597 10241 1528 0,'-3'7'276'0,"1"15"-69"15,0 4-62-15,6 7-37 16,4-1-24-16,11-5-35 16,4-5-14-16,6-11-20 15,1-4 0-15,-4-14 17 16,1-4 8-16,-11-13 6 16,-1-9 2-16,-4-9-19 15,0-4-10-15,-4-5-4 16,-5 3-2-16,-9-2 2 15,-7-4-1-15,-17 2-2 16,-4 2-2-16,-4 7-4 0,2 13-2 16,7 18-6-16,7 12-1 15,10 17-4-15,-4 5-2 16,24 9-3-16,3 0 0 16,19 2-28-16,13 3-32 15,1-6-104-15,9 1-110 16</inkml:trace>
  <inkml:trace contextRef="#ctx0" brushRef="#br0" timeOffset="35236.2523">3074 10221 1332 0,'-9'1'310'0,"-10"5"53"16,4 3-83-16,5 8-126 15,2 2-31-15,16 9-17 16,2-3-12-16,8 1-15 16,2-4-8-16,4-6-32 15,-2-5-10-15,0-12-10 16,6-2-3-16,-12-16-4 16,3-2-12-16,-4-7-51 15,-5-6-40-15,-3-2-109 16,-5-1-52-16,-5-3-80 0,-5-1 22 15,-4-2 120-15,-2 4 96 16,3 8 165-16,3 6 83 16,0 12 98-16,1 1 15 15,3 10-87-15,0 1-47 16,4 4-79-16,0-3-39 16,0 0-123-16</inkml:trace>
  <inkml:trace contextRef="#ctx0" brushRef="#br0" timeOffset="35566.3727">3328 10218 1584 0,'1'4'364'16,"-1"2"-69"-16,10 8-137 15,7 8-42-15,16 10-58 16,7 9-12-16,-1 6-25 15,-5 5-7-15,-16 2 1 16,-11 6-2-16,-14 2 0 16,-9-5 1-16,-16-5-4 15,-6-10 0-15,-4-15-9 16,4-9-1-16,9-21-5 16,10-12-5-16,11-19 1 0,5-13-1 15,11-14 3-15,5-3 1 16,11 2 1-16,2 1 0 15,9 8-3-15,3 0 4 16,3 5-40-16,-2 7-47 16,-3 12 34-16</inkml:trace>
  <inkml:trace contextRef="#ctx0" brushRef="#br0" timeOffset="35984.6652">3737 10418 1468 0,'4'4'251'0,"9"-1"-58"16,7 3-31-16,10-4-49 15,1-5-14-15,3-5-20 16,-1-7-16-16,-10-9-25 16,0 3-12-16,-12-4-12 15,-3-2-3-15,-6 3 0 16,-12 0-2-16,-5 4-5 16,-10 5-1-16,-8 6-3 15,4 3-3-15,-1 10-5 16,8 6-2-16,6 10-1 0,3 7 2 15,7 11 4-15,5 4 5 16,8 10 1-16,6 3 7 16,6 1 3-16,1-1 3 15,4-5-1-15,-4-5-3 16,-1-12-15-16,-3-7-47 16,1-14-26-16</inkml:trace>
  <inkml:trace contextRef="#ctx0" brushRef="#br0" timeOffset="36150.7544">4241 10391 1664 0,'-2'-1'471'0,"-1"1"-45"15,3-2-176-15,0 2-167 16,-1 0-54-16,0 0 138 15</inkml:trace>
  <inkml:trace contextRef="#ctx0" brushRef="#br0" timeOffset="36733.9416">4869 10227 1004 0,'-12'5'396'0,"-12"4"-239"0,6 4-65 16,10 3-21-16,5 3-5 16,15 6 1-16,5-1-5 15,17 0-10-15,-1-9-3 16,4-9 6-16,-1-6 10 15,-14-16 21-15,2-2 1 16,-16-11-14-16,-5 2-9 16,-7 1-30-16,-12 2-11 0,-12 6-13 15,-7 3-6-15,-7 6-47 16,1 7-40-16,15 8-165 16</inkml:trace>
  <inkml:trace contextRef="#ctx0" brushRef="#br0" timeOffset="36988.4009">5154 10175 1670 0,'-3'3'392'0,"-2"10"-161"16,-3 6-58-16,4 19-78 15,1 7-17-15,5 17-13 16,3 10-2-16,-2 1-18 16,3 0-7-16,-2-8-22 15,2-11-8-15,2-13-3 16,-1-7-11-16,-2-18-63 0,2-8-60 16,0-14-215-16</inkml:trace>
  <inkml:trace contextRef="#ctx0" brushRef="#br0" timeOffset="37164.6038">5134 10380 1664 0,'2'0'365'0,"8"0"-186"16,7 6-56-16,9 3-78 16,4 1-15-16,8-2-17 15,-2-3-6-15,10 0-66 16,-8-4-51-16,-3-2-150 15,-1-2-93-15</inkml:trace>
  <inkml:trace contextRef="#ctx0" brushRef="#br0" timeOffset="37422.9963">5659 10271 1358 0,'4'1'278'16,"4"5"-9"-16,-10 8-55 15,-5 4-12-15,-10 5-65 16,-4 0-33-16,-3 0-50 15,-2-1-16-15,5-8-22 0,-5-6-6 16,3-9-10-16,-3-7-7 16,7-3-14-16,2-2-3 15,10 1-1-15,8-1 4 16,5-4 9-16,7 4 5 16,4 0 15-16,5 6 5 15,3 10 8-15,2 5 0 16,3 12-7-16,-4 2-2 15,2 2-9-15,-1 1-30 16,-6-7-133-16</inkml:trace>
  <inkml:trace contextRef="#ctx0" brushRef="#br0" timeOffset="37822.2488">5724 10267 1351 0,'4'-17'222'0,"6"-22"-94"16,11 2-13-16,8 5 13 15,6 6-3-15,5 10 1 16,-5 7-18-16,-3 16-31 16,-2 8-12-16,-7 21 4 15,1 6 7-15,0 14 4 16,-4 0-4-16,-1 1-16 15,-3-5-7-15,0-13-8 0,-1-8-7 16,2-15-6-16,1-13-6 16,-8-8-12-16,-3-8-10 15,-11-9-25-15,-10 4-15 16,-9-5-40-16,-6-2-11 16,-1 9 19-16,1 4 11 15,0 8 37-15,3 6 13 0,1 13 1 16,-1 4 0-16,5 6 1 15,4-2 3 1,9-7-54-16,8-1-37 0,14-9-134 16,4-2-70-16</inkml:trace>
  <inkml:trace contextRef="#ctx0" brushRef="#br0" timeOffset="38151.3695">6493 10292 1463 0,'5'0'252'0,"4"2"-47"16,-4 5-8-16,-5 7-31 15,-3 2-22-15,-8 3-38 16,-4 1-15-16,-7 0-42 16,-7-4-17-16,-2-5-21 15,-5-3-4-15,-2-11-9 16,7-3-6-16,8-8-8 15,5-3-6-15,12 0-9 0,6-1-4 16,10 0 5-16,9 0 5 16,7 0 15-16,5 4 6 15,2 13 11-15,-3 7 7 16,-8 14 14-16,-4 5 1 16,0 7-5-16,-1 2-6 15,-1-2-8-15,-6-4 0 0,-4-3-59 16,0-7-64-1</inkml:trace>
  <inkml:trace contextRef="#ctx0" brushRef="#br0" timeOffset="38302.2145">6418 10030 1703 0,'-7'-2'421'0,"4"5"-185"15,1 3-89-15,9 17-109 16,3 6-54-16</inkml:trace>
  <inkml:trace contextRef="#ctx0" brushRef="#br0" timeOffset="39230.1844">7433 10156 1213 0,'-8'-7'285'0,"-8"-3"-154"15,-4-2-19-15,0 7-8 16,-4 3 0-16,1 5-20 16,0 9-21-16,6 3-42 15,9 3-13-15,12 3-11 16,8-1-2-16,11-3 3 16,3-2 2-16,0-8 3 0,0-4 2 15,-6-3-2-15,-5-4-5 16,-7-2-39-16,-8 2-15 15,-9 1-17-15,-5-2 3 16,-15 5 37-16,-4 2 17 16,-5 4 17-16,-4 4 7 15,15 5 9-15,5 0 10 16,10 3 23-16,7 5 6 0,9 5 6 16,9 2-5-16,10 1-9 15,5-5-7-15,6-8-8 16,0-4-4-16,3-13-12 15,-3-7-3-15,3-9-4 16,-6-7-7-16,-5-4-18 16,0 0-9-16,-9 0-8 15,-3 1 2-15,-4 6 18 16,-3 3 7-16,-1 7 7 16,-3 5 6-16,1 6 12 15,0 8 4-15,-2 6 4 16,2 3-3-16,-1 4-10 15,-3-3-2-15,0-2-4 16,-3-6-1-16,3-4 0 16,-2-2 2-16,0-7-3 15,2-2-1-15,-2 2-11 16,2 0-5-16,2-17-9 0,10-37-4 16,0 30-2-16,3 2 2 15,6 2 6-15,0 7 10 16,5 6 22-16,-2 7 8 15,-7 9 25-15,-3 10 11 16,-3 10 5-16,-6 6-2 16,1 7-22-16,-2-5-10 15,-1-4-19-15,4-3-26 0,4-10-74 16,4-7-54-16</inkml:trace>
  <inkml:trace contextRef="#ctx0" brushRef="#br0" timeOffset="39370.8918">8043 10209 1652 0,'-1'11'377'0,"-4"17"-157"16,-2 8-45-16,5 7-95 16,-5 1-21-16,7-3-67 15</inkml:trace>
  <inkml:trace contextRef="#ctx0" brushRef="#br0" timeOffset="39857.701">8231 10216 1589 0,'7'1'302'0,"17"2"-162"15,8 5-43-15,0-1-59 16,6 1-16-16,-4-3-13 16,-4-2-1-16,-4-4-5 15,-8-2-17-15,-8-2-59 16,-8-1-25-16,-5-2-18 16,-8 1 17-16,-2 2 57 15,-5 2 34-15,-5 4 35 16,6 6 10-16,2 5 26 15,2 2 2-15,6 6 7 16,3 4 2-16,-1 1-6 16,1 4-7-16,8 1-26 15,2-2-15-15,7-3-8 16,3-6-10-16,5-9-97 0,2-8-83 16</inkml:trace>
  <inkml:trace contextRef="#ctx0" brushRef="#br0" timeOffset="40126.9765">8881 10289 1474 0,'0'12'263'0,"-4"14"-55"15,-6 4-16-15,-11-2-67 16,-11-1-27-16,-6-7-33 16,1-7-15-16,-1-6-25 15,7-7-8-15,-3-9-7 16,11-2-2-16,10-8-5 15,2-1-2-15,17-4-1 16,7 1 0-16,6 3 8 16,7 5 7-16,8 14 13 15,-4 3 4-15,4 17-3 16,-3 5-5-16,-5 9-9 16,1 4-3-16,-9-1-90 15,1-2 140-15</inkml:trace>
  <inkml:trace contextRef="#ctx0" brushRef="#br0" timeOffset="40488.1239">9095 10240 1601 0,'0'6'358'15,"0"5"-104"-15,13 19-106 16,3 9-56-16,12 14-26 16,3 5-7-16,4 0-15 15,-2-4-10-15,-8-10-12 16,-9-6-34-16,-4-14-120 16,-3-6 45-16</inkml:trace>
  <inkml:trace contextRef="#ctx0" brushRef="#br0" timeOffset="40682.4848">9320 10234 1515 0,'-21'24'285'0,"-17"19"-42"15,-5 13-108-15,4 2-26 16,3 1-45-16,6-5-24 0,11-14-25 15,4 0-27-15,11-16-71 16,2-6-55-16</inkml:trace>
  <inkml:trace contextRef="#ctx0" brushRef="#br0" timeOffset="40968.5263">9484 10221 1389 0,'-5'6'265'0,"-4"8"2"16,0 4-100-16,6 9-70 16,-1-2-15-16,8 4-15 15,5-2-5-15,6-6-11 16,5 0-6-16,2-13-5 0,1-4-1 15,4-13 2-15,-2-6-1 16,-5-11-13-16,-3 1-5 16,-9 1-13-16,-4-1-26 15,-6 9-119-15,-3 0-40 16</inkml:trace>
  <inkml:trace contextRef="#ctx0" brushRef="#br0" timeOffset="41191.475">9757 10206 1655 0,'6'4'364'0,"7"7"-165"15,-1 3-26-15,0 12-57 16,4 0-13-16,-10 3-40 16,4 1-21-16,0-9-25 15,-6-5-7-15,4-11 0 16,2-5 0-16,2-10-2 15,-2-5-4-15,3-6-12 16,0-3-20-16,0 3-64 16,4 3-65-16</inkml:trace>
  <inkml:trace contextRef="#ctx0" brushRef="#br0" timeOffset="41520.5953">10343 10276 1286 0,'-10'-9'315'0,"-4"-3"-55"15,-10-3-36-15,-3 2-8 0,-7 4-69 16,1 5-25-16,2 12-41 15,0 4-17-15,12 10-29 16,3 4-8-16,16 3-2 16,6 1 1-16,13-6-3 15,10-1 1-15,9-9-7 16,-2-7-2-16,1-7-3 16,-5-7-3-16,-5-4-23 15,-4-3-27-15,-6-3-107 16,-1-1-81-16</inkml:trace>
  <inkml:trace contextRef="#ctx0" brushRef="#br0" timeOffset="41645.2622">10352 10029 1411 0,'-1'-7'297'0,"-7"-8"31"0,1 1-100 15,2 15-138-15,3 5-26 16,2 14 340-16</inkml:trace>
  <inkml:trace contextRef="#ctx0" brushRef="#br0" timeOffset="42044.7584">10572 10207 1262 0,'-3'5'329'15,"-4"4"-27"-15,2 17-135 16,-2 7-27-16,5 17-46 0,2 7-20 16,3 9-18-16,-1-3-12 15,-2-1-23-15,1-7-7 16,-1-15-5-16,3-3-3 15,2-15-39-15,-1-7-52 16</inkml:trace>
  <inkml:trace contextRef="#ctx0" brushRef="#br0" timeOffset="42195.1149">10591 10331 1598 0,'9'-1'268'0,"13"0"-200"16,7 2-36-16,2 0-91 16,4 1-61-16</inkml:trace>
  <inkml:trace contextRef="#ctx0" brushRef="#br0" timeOffset="42752.1775">11041 10152 1462 0,'-4'-4'238'0,"-22"-3"-58"16,0 2-15-16,4 6-48 0,6 5-19 31,8-4-48-31,0 2-20 0,-11 13-19 0,5 1-3 16,13 5-1-16,9-8-1 15,8-1-1-15,5 2-1 16,-1-6-2-16,2 1 0 15,-7-4-7-15,-6-2-18 16,-4-6-55-16,-3-3-32 16,-6 1-16-16,3 2 21 15,0-1 50-15,-22 1 36 0,-32 2 52 16,30 5 9-16,8 5 20 16,7 3 5-16,6 3-5 15,8 1 3-15,8 1-12 16,1-4-11-16,10-2-17 15,1-5-6-15,4-8-9 16,1-2-2-16,0-9-2 16,1-1 1-16,1-5-3 15,1-3-1-15,-7-1-3 16,-1 0 0-16,-11 4 0 16,0 6 0-16,-1 7-2 15,-1 6 1-15,-2 7 7 16,-3 5 5-16,2 7 6 15,-1 4 2-15,5 1-5 16,-2-5 0-16,0-8 14 16,1-8 10-16,-3-8 16 0,5-5 6 15,-7-7-15-15,6-2-13 16,-6-8-19-16,4 2-5 16,0 0-69-16,1 3-62 15,6 5-408-15</inkml:trace>
  <inkml:trace contextRef="#ctx0" brushRef="#br0" timeOffset="43031.6928">11577 10243 1603 0,'0'16'393'16,"2"9"-82"-16,-1 3-104 16,0 1-44-16,1-8-77 15,1 1-28-15,2-12-36 16,1-5-8-16,3-9-9 15,0-7-12-15,5-9-28 16,4-3-12-16,0-3-25 16,3 0-5-16,6 6 6 15,2 1 15-15,4 10 25 16,-5 3 11-16,-9 12 35 16,-3 7 18-16,-11 11 26 15,-3 7 12-15,-4 6-18 16,-5 2-11-16,3-1-74 15,0-4-31-15</inkml:trace>
  <inkml:trace contextRef="#ctx0" brushRef="#br0" timeOffset="43468.5257">12605 10135 1508 0,'2'6'278'0,"4"13"-59"0,3 11-87 15,-1 17-29-15,1 7-34 16,-6 0-20-16,0-2-6 16,-3-13-19-16,-1-10-10 15,4-13-71-15,2-12-66 16</inkml:trace>
  <inkml:trace contextRef="#ctx0" brushRef="#br0" timeOffset="43812.649">12725 10227 1435 0,'-13'8'198'0,"-16"9"-89"16,6 3 0-16,13-1-10 16,8 0-2-16,17-2-15 15,3 1-12-15,9-3-29 16,-1-4-13-16,0 1-17 15,3-1-3-15,-2-7-4 16,-1-5-15-16,-3-9-51 16,0-3-24-16,-1-6-5 15,-2-1 16-15,-10-1 47 16,-2 0 24-16,-2 8 41 16,-7 5 19-16,0 9 29 15,0 3 24-15,-4 8-14 16,6 6-16-16,0 5-32 0,2 6-19 15,2 0-17-15,-7-1-6 16,8-4-75-16,-3-9-59 16</inkml:trace>
  <inkml:trace contextRef="#ctx0" brushRef="#br0" timeOffset="43960.965">12903 10044 1489 0,'-4'-4'257'0,"-4"-3"-77"16,2 4-84-16,8 2-139 15,4 2-113-15</inkml:trace>
  <inkml:trace contextRef="#ctx0" brushRef="#br0" timeOffset="44170.1069">13030 10142 1192 0,'8'15'369'0,"8"16"-57"16,0 2-63-16,6 5-101 16,-6-2-41-16,-3-4-42 15,1-3-10-15,-5-10-13 16,7-7 5-16,-3-13-1 16,-4-6-3-16,9-10-6 15,-7-6-7-15,3-1-11 0,0 1-2 16,-6 3-6-16,-4 4-28 15,4 6-110-15,3-1-164 16</inkml:trace>
  <inkml:trace contextRef="#ctx0" brushRef="#br0" timeOffset="44500.0744">13488 10251 1582 0,'2'13'327'0,"0"12"-134"16,0 4-6-16,-4 1-90 15,-1-4-29-15,1-8-26 16,-1-4-12-16,3-8-13 16,3-5-3-16,4-8-16 15,1-7-10-15,8-11-11 16,1-4-8-16,5-1 0 15,6 3 8-15,-1 7 7 16,2 5 15-16,-4 9 22 16,-4 6 10-16,-8 11 20 15,-5 9-1-15,-3 5-7 16,1 5-10-16,4 1-14 0,4-1-31 16,-2-4-111-16,-4-4-61 15</inkml:trace>
  <inkml:trace contextRef="#ctx0" brushRef="#br0" timeOffset="44844.8368">14149 10214 1036 0,'2'-4'403'0,"-10"-8"-219"16,0 4-7-16,-9 5-4 16,-9 2-23-16,3 6-52 15,-6 5-30-15,6 3-38 16,6 4-10-16,6 0 6 16,10 4 4-16,13 1-1 15,5-3-1-15,13-3-12 16,1-3-4-16,-4-7-3 15,3-1 0-15,-11-6 3 16,-6-3 1-16,-13-3 2 16,-6-4-1-16,-14 2-3 15,0-2-1-15,2-2-46 16,2 1-59-16</inkml:trace>
  <inkml:trace contextRef="#ctx0" brushRef="#br0" timeOffset="45218.0389">14303 10189 1541 0,'4'9'324'15,"6"6"-88"-15,-5 11-37 16,-5 2-8-16,-3 4-66 15,-2-1-16-15,0-9-41 16,0-4-29-16,5-12-23 16,1-5-6-16,8-7-10 15,3-8-9-15,7-5-20 16,3-7-4-16,4 2-4 16,-1-2 6-16,0 6 16 15,2 5 5-15,-2 5 9 16,-3 4 5-16,-4 9 16 15,-7 7 6-15,-5 8 13 16,-2 9 2-16,-4 6-9 16,3 2-6-16,3-1-13 0,0-4-6 15,9-8-51-15,-5-6-54 16</inkml:trace>
  <inkml:trace contextRef="#ctx0" brushRef="#br0" timeOffset="45371.2986">14891 10324 2123 0,'0'-1'624'0,"-3"0"-441"16,3 1-35-16</inkml:trace>
  <inkml:trace contextRef="#ctx0" brushRef="#br0" timeOffset="48248.759">1799 11654 1350 0,'0'13'216'16,"2"12"-102"-16,5-8-39 15,3-6 2-15,5-11 12 16,2-10-2-16,4-18-12 16,4-8-6-16,1-16-26 15,-3-3-8-15,-1-1-3 16,-5-3 5-16,-7 2-1 16,-2 1-2-16,-8 4-12 15,0 10-8-15,-4 17-9 16,1 11 0-16,3 17-1 15,-1 7 1-15,4 14 4 16,5 10-6-16,13 16-1 16,1 6 0-16,12 7-4 0,1-3 2 15,1-7 0-15,3-5 1 16,-7-11-16-16,5-6-24 16,-15-14-93-16,-6-7-63 15</inkml:trace>
  <inkml:trace contextRef="#ctx0" brushRef="#br0" timeOffset="48398.8875">2019 11508 1514 0,'8'2'263'0,"5"3"-64"0,11 5-142 15,2-3-11-15,7 4-25 16,3-2-20-16</inkml:trace>
  <inkml:trace contextRef="#ctx0" brushRef="#br0" timeOffset="48579.9652">1719 11349 1668 0,'-7'-4'332'0,"-10"-3"-233"0,11 5-64 16,11 2-55-16,6 2-46 15</inkml:trace>
  <inkml:trace contextRef="#ctx0" brushRef="#br0" timeOffset="48966.1579">2437 11619 1080 0,'17'4'375'15,"10"3"-209"-15,8 0-96 16,-9-5-16-16,-1-2-19 15,-7-4-5-15,-5-5-7 16,1-2-3-16,-9-5-1 16,-5-2 0-16,-9 1-2 15,-2 2 2-15,-9 2 14 16,-3 1 7-16,-6 3 11 16,1 3 0-16,2 5-5 15,4 6-4-15,12 10-9 16,-2 2-2-16,10 15-6 15,2 7-6-15,2 7 1 16,4 3 2-16,2 2 1 0,0-5-3 16,5-7-7-16,-2-6-2 15,2-8-65-15,2-8-63 16</inkml:trace>
  <inkml:trace contextRef="#ctx0" brushRef="#br0" timeOffset="49326.6609">3015 11545 1471 0,'-10'10'264'15,"-6"5"-23"-15,3 5-142 16,-6-2-22-16,-2-2-37 15,-6 1-12-15,-6-11-16 16,0-1-4-16,7-8-15 16,5-8-10-16,10-3-6 15,2 2-2-15,9-6 6 16,0 6 5-16,10-3 3 16,2 1 4-16,7 10 15 15,4 0 12-15,1 10 24 16,3 2 13-16,-3 7 13 0,-1 7 0 15,-6 4-17-15,0 2-14 16,1 2-21-16,-7-5-9 16,7-5-98-16,-1-5-19 15</inkml:trace>
  <inkml:trace contextRef="#ctx0" brushRef="#br0" timeOffset="49521.6688">3499 11463 1701 0,'0'1'365'15,"3"3"-190"-15,0-2-152 16,-3-2-62-16</inkml:trace>
  <inkml:trace contextRef="#ctx0" brushRef="#br0" timeOffset="49670.3577">3505 11667 1916 0,'4'1'499'0,"-3"3"-349"0,-1 0-16 16</inkml:trace>
  <inkml:trace contextRef="#ctx0" brushRef="#br0" timeOffset="70340.0545">4241 12196 696 0,'0'-1'486'0,"-2"-9"-180"16,5-2-169-16,6-9-31 15,4-2-13-15,6 1-18 16,5-1-6-16,1 6-9 16,2 3-7-16,-4 8-11 15,-3 9 0-15,-6 12 1 16,-3 8 8-16,-5 14 7 16,1 3 2-16,-4 6-11 0,3 0-6 15,5-3-16-15,-3-6-6 16,8-11-7-16,0-6-4 15,2-17 0-15,1-7 0 16,2-16 1-16,-1-10-2 16,0-7-5-16,0-2-3 15,-8-1-2-15,-1 1-2 16,-6 7 1-16,0 5 2 0,-5 11 0 16,0 8-2-16,-5 8 1 15,1 8 2-15,3 11 7 16,-1 3 4-16,4 8 7 15,1 1 0-15,2 0-3 16,2 4-2-16,0-6-6 16,-1-4-6-16,4 1-56 15,-2-7-54-15,2-5-125 16</inkml:trace>
  <inkml:trace contextRef="#ctx0" brushRef="#br0" timeOffset="70589.7196">4839 12294 1637 0,'-1'4'366'15,"-3"5"-149"-15,1 6-45 16,-1 10-78-16,4 3-21 15,5 5-35-15,2 3-13 16,2-1-12-16,3-4-4 16,-1-8-3-16,4-2-18 15,4-11-91-15,-11-5-67 0</inkml:trace>
  <inkml:trace contextRef="#ctx0" brushRef="#br0" timeOffset="71038.2893">4869 12344 1013 0,'5'-6'439'0,"8"-4"-220"15,2-2-40-15,6 4-57 16,-1 2-33-16,7 6-46 16,-1 4-13-16,-6 6-16 15,4 3-4-15,-19 3 0 0,0 2 0 16,-11 2 2-16,-8 1 2 16,-2-3-1-16,-5-3-2 15,0-6-1-15,0-4-3 16,3-5-7-16,6-5-7 15,11 0-7-15,5 0 0 16,11 4 6-16,3 1 6 16,3 6 5-16,1 4 2 0,1 7 6 15,3 7 6-15,-14 2 9 16,-2 3 3-16,-14-3 0 16,-6-5-4-16,-5-5-3 15,-5-4-1-15,-6-12-11 16,0-4-31-16,1-6-119 15,-3-5-117-15</inkml:trace>
  <inkml:trace contextRef="#ctx0" brushRef="#br0" timeOffset="71581.2552">4974 11757 1229 0,'-9'-4'313'0,"-5"-8"-108"15,7-3-23-15,6-4-75 16,5 1-32-16,9 1-24 15,-3 2-3-15,4 3 1 16,7 5 0-16,2 7-12 16,2 8-10-16,-5 8-8 15,-7 5-4-15,-11 8 3 16,-8 1 0-16,-4 10-4 16,-10-2 0-16,-1-3-7 15,3-3-1-15,2-12-2 16,7-4-2-16,4-8-2 15,3-3-3-15,4-2 0 0,5-2-2 16,8 5 4-16,6-4-1 16,10 3 1-16,3 2-31 15,4-6-75-15</inkml:trace>
  <inkml:trace contextRef="#ctx0" brushRef="#br0" timeOffset="71864.5269">5466 12126 1548 0,'5'2'319'16,"2"-1"-56"-16,12 3-130 16,5-4-32-16,10 0-51 15,2 1-13-15,2 0-26 16,-1 1-31-16,-4 0-102 16,-2 0-72-16</inkml:trace>
  <inkml:trace contextRef="#ctx0" brushRef="#br0" timeOffset="72107.8481">5534 12273 1529 0,'10'-1'327'16,"5"0"-40"-16,14 0-96 16,5 1-33-16,4 1-58 15,1-1-20-15,2 1-30 16,-5-2-29-16,0 3-206 16</inkml:trace>
  <inkml:trace contextRef="#ctx0" brushRef="#br0" timeOffset="73060.9331">6190 12201 1323 0,'6'-11'235'0,"8"-16"-96"16,5-6-7-16,11 5-7 15,1-2-19-15,5 15-34 16,1 5-11-16,-13 14-28 16,-1 5-1-16,-16 15 8 15,-2 9 4-15,-5 9 8 16,0 4-3-16,2 4-13 16,3-5-7-16,5-9-12 15,2-5-1-15,4-16-4 16,-2-8 1-16,6-12 1 15,0-9-2-15,3-11-1 16,2-4-2-16,-3-9-3 16,-2-1 1-16,-9 0-3 15,-3 3 0-15,-2 5-2 16,-2 5-1-16,-4 13-1 16,0 2-4-16,-1 17 5 15,-2 9 4-15,0 15 6 0,2 9 4 16,-1 4-4-16,2 3-5 15,4-2-2-15,1-6-24 16,1-7-102-16,3-8-52 16</inkml:trace>
  <inkml:trace contextRef="#ctx0" brushRef="#br0" timeOffset="73494.1573">6870 12421 1477 0,'-4'3'289'16,"1"6"1"-16,-10 4-138 15,4 7-28-15,-2 4-51 16,-2 2-16-16,3 2-25 15,-3 1-7-15,6-3-14 16,4-6-5-16,1-12-3 16,2-5-1-16,0-11-2 0,6-4 0 15,2-11 0-15,5 0-1 16,2-6 0-16,-4-3 0 16,4 2 1-16,-6 2 0 15,3 6-1-15,-1 4 1 16,-3 14 5-16,0 3 7 15,-3 13 13-15,-3 5 3 16,6 6 2-16,0 4-2 0,1 0-9 16,3-1-3-1,-1-3-7-15,-3-3-3 0,4 1-3 16,1 2-17-16,-10-10-70 16,4 1-45-16</inkml:trace>
  <inkml:trace contextRef="#ctx0" brushRef="#br0" timeOffset="73644.7531">6786 12532 1597 0,'9'-4'270'0,"17"1"-185"15,5 0-55-15,7-1-45 16,3 3 2-16</inkml:trace>
  <inkml:trace contextRef="#ctx0" brushRef="#br0" timeOffset="74217.6518">6935 11857 1466 0,'-9'-6'251'0,"-5"-7"-58"15,1-3-30-15,11-5-60 16,2 0-26-16,6 0-28 15,6 6 2-15,1 5-5 16,2 3-4-16,6 9-13 0,-3 5-13 16,2 8-8-16,-5 7-1 15,-15 0-1 1,0-10 0-16,0-1 1 0,-12 33-1 16,-6 1-1-16,-3-1-2 15,4-29 1-15,3-4 0 16,2-5-1-16,4-5 0 15,7 4-3-15,5-1 6 0,5 0 10 16,5 4 4-16,2-5 4 16,4 4-6-16,6 4-7 15,-3-6 3-15,5 6 3 16</inkml:trace>
  <inkml:trace contextRef="#ctx0" brushRef="#br0" timeOffset="75671.0431">7610 11997 1519 0,'-2'8'283'0,"-1"9"-60"16,2 15-89-16,1 10-8 0,3 9-39 16,-1-1-12-16,2 5-36 15,-1-7-12-15,2-8-13 16,-3-4-1-16,0-13-54 15,0-6-45-15,-2-10-165 16</inkml:trace>
  <inkml:trace contextRef="#ctx0" brushRef="#br0" timeOffset="75820.6364">7482 12253 1513 0,'0'-3'306'16,"2"-1"-40"-16,11-1-89 15,12 1-46-15,16-3-70 16,9 0-21-16,13 2-29 16,-2 5-24-16,3 2-12 15</inkml:trace>
  <inkml:trace contextRef="#ctx0" brushRef="#br0" timeOffset="76403.5074">8465 12144 1321 0,'-10'7'252'16,"-6"7"-98"-16,-6-9-27 16,1-5 3-16,-1-11-17 15,0-7 5-15,9-9-51 16,6-1-24-16,9-9-34 15,8 4-7-15,6 1 6 16,1 2 10-16,13 13 11 16,5 1 4-16,8 16-4 0,2 10-7 15,-12 14 2-15,-8 9 5 16,-18 8 10-16,-7 4 4 16,-8 7-11-16,-7 3-8 15,-6 2-14-15,-3-1-2 16,-4-11-10-16,2-7-11 15,3-15-15-15,2-10-9 16,5-10-6-16,0-3 6 0,8-7 7 16,4-4 4-16,6-4 7 15,11-2 4-15,8 2 3 16,3 4 4-16,7 11 8 16,0 4 7-16,2 10 7 15,-6 5 0-15,-7 4 3 16,-1 0-17-16,-5-5-133 15</inkml:trace>
  <inkml:trace contextRef="#ctx0" brushRef="#br0" timeOffset="95469.1829">9073 12283 779 0,'3'-5'502'0,"0"-6"-245"15,1-1-108-15,-4-3-34 16,0-2 3-16,-6-1-15 16,-5 0-3-16,-3 1 11 15,-6 2-9-15,-4 4-19 16,-2 7-13-16,-1 6-37 16,-1 6-10-16,4 13-17 15,1 5-5-15,8 9-3 16,4 3-3-16,6-1 1 15,5-5 0-15,5-5 3 16,7-7 1-16,11-8 0 16,-1-7 1-16,7-9 0 15,-1-3 1-15,-3-5 0 16,2 0 1-16,-7-4-2 16,-3-3-1-16,-6 1 1 0,-4-3 1 15,-7 5 2-15,-3 6-1 16,-4 4 8-16,-2 6 5 15,2 6-2-15,1 5 0 16,5 8-10-16,2 3-6 16,9 3-2-16,-1 0 2 15,5-2-15-15,4-2-39 0,1-6 114 16</inkml:trace>
  <inkml:trace contextRef="#ctx0" brushRef="#br0" timeOffset="95750.8977">9310 12369 1535 0,'-4'-1'318'0,"4"1"-31"16,6 3-50-16,-6-3-106 16,10 5-34-16,48 50-56 15,-33-27-20-15,0 3-28 16,1-2-6-16,-5-4-64 0,-1 1-41 16,-4-10-139-16,-3-6-196 15</inkml:trace>
  <inkml:trace contextRef="#ctx0" brushRef="#br0" timeOffset="95920.4503">9538 12377 1458 0,'-7'0'273'0,"-8"3"-8"16,-2 5-24-16,-6 7-92 16,-1 2-31-16,0 2-53 15,-5-1-20-15,2-3-22 16,3 0-19-16,3-3-67 15,8 2-45-15,3-1-114 16</inkml:trace>
  <inkml:trace contextRef="#ctx0" brushRef="#br0" timeOffset="96617.2283">9981 11969 1519 0,'-5'6'291'0,"-4"3"-50"0,-4 11-104 15,-2 4 5-15,-6 2-39 16,0 4-20-16,1 1-21 16,2 4-34-16,5-1-21 15,5-7-2-15,-4-10-3 16,8-7 1-16,1-10-1 15,0-6-1-15,10-11 0 16,-1-4-1-16,4-9-1 16,0-1 0-16,2-1-3 15,-1-1 2-15,8 6 1 16,-2-3 0-16,2 9 1 16,-6 0 1-16,-7 7 0 15,-4 8 1-15,-4 3 2 16,-1 5-1-16,2-2 0 15,-1 0 1-15,2 11-3 16,5 8-1-16,19 34-3 16,-2-27-2-16,5 7 3 15,4 3-1-15,0 0 2 0,1 2 1 16,-1-5 1-16,-3-2 2 16,-8-8-1-16,-12-2 3 15,-6-3 0-15,-6 0 1 16,-15-2 4-16,-2 2 2 15,-17-5 6-15,0 0 2 16,-5-13-2-16,-2-4-3 0,5-7-8 16,0-7-4-16,11 3-11 15,9 3-13-15,5 3-33 16,11 3-39-16,9 3-88 16,5 2-226-16</inkml:trace>
  <inkml:trace contextRef="#ctx0" brushRef="#br0" timeOffset="97010.5477">10390 12132 1469 0,'0'0'284'15,"1"1"-17"-15,5 6-23 16,5 3-93-16,2 6-36 0,6 7-39 16,1 3-16-16,2 2-28 15,1 0-9-15,4-1-12 16,-6-5-15-16,2-4-47 16,-3-5-38-16,-1-8-103 15,-3-3-84-15</inkml:trace>
  <inkml:trace contextRef="#ctx0" brushRef="#br0" timeOffset="97192.5695">10648 12137 1370 0,'-7'0'301'15,"-4"0"36"-15,-9 7-106 16,-2 6-33-16,-8 10-65 15,-4 8-16-15,-3 7-54 0,1 5-20 16,4-5-23-16,8-2-15 16,5-17 51-16</inkml:trace>
  <inkml:trace contextRef="#ctx0" brushRef="#br1" timeOffset="183781.6581">6366 12586 955 0,'-16'15'371'15,"-14"9"-216"-15,17-12-96 16,10-10-2-16,21-17 3 16,14-9-2-16,15-20-7 15,10-9-1-15,14-22 6 16,9-13 4-16,28-18-1 15,5-7-5-15,7 0-15 16,0 6-12-16,-12 16-14 16,-9 8-4-16,-20 21-3 15,-17 10-2-15,-31 20-9 16,-7 7-2-16,-19 9-11 0,-6 6-2 16,-13 2 3-16,-6 4 1 15,-3 1 8-15,1 2 4 16,-1 4 2-16,2-2 1 15,6 3 1-15,3-4-2 16,10-6-5-16,6 3-2 16,12-1-3-16,4 2 3 15,5 4 9-15,-6-2 5 16,-5 4 12-16,0 0 3 0,-8 7 5 16,-1 1-1-16,-9 1-3 15,-4 2-4-15,-4-7-32 16,5 0-38-16,4-1-210 15</inkml:trace>
  <inkml:trace contextRef="#ctx0" brushRef="#br1" timeOffset="184104.7923">7672 11367 1264 0,'-10'5'256'15,"-7"4"-139"-15,8 5-54 16,6 1-17-16,10 1-8 0,8 0 1 16,13-2 1-16,3-5 1 15,7-6 17-15,3-6 10 16,-8-11 14-16,-5-2 27 15,-10-6 9-15,-9-5 4 16,-13 0-4-16,-4 2-17 16,-26 11-42-16,-5 7-22 15,-7 9-36-15,-1 6-21 16,14 7-101-16,9 5 11 16</inkml:trace>
  <inkml:trace contextRef="#ctx0" brushRef="#br0" timeOffset="187058.9065">4236 13705 1163 0,'3'-8'289'0,"7"-11"-212"15,1-7-11-15,9-8-6 16,2 3 11-16,3-2 0 15,3 4 12-15,-3 13-13 16,0 5-7-16,-6 17-5 16,-1 12 1-16,-8 17 6 15,-1 8-5-15,-1 7-18 16,-2-3-8-16,6-2-16 16,-5-9-7-16,2-7-6 0,4-4-2 15,0-11 1-15,5-3 1 16,3-12 4-16,-4-7 1 15,6-17 1-15,2-4-1 16,-4-9-1-16,0-6-1 16,-8 5-3-16,-6 0 0 15,-7 8-2-15,0 10-1 0,-1 8 1 16,-3 7-3-16,3 6 13 16,0 4 6-16,1-4 14 15,0 6 8-15,3 24-3 16,10 33-6-16,-6-26-13 15,2-2-8-15,3-2-36 16,0-3-41-16,3-9-138 16</inkml:trace>
  <inkml:trace contextRef="#ctx0" brushRef="#br0" timeOffset="187280.1838">4930 13764 1616 0,'-6'8'331'0,"-1"15"-167"0,4 1-22 16,4 9-49-16,1-2-22 16,6-3-31-16,-1 0-13 15,-4-10-22-15,7 0-24 16,-5-10-94-16,4-3-87 15</inkml:trace>
  <inkml:trace contextRef="#ctx0" brushRef="#br0" timeOffset="187627.7487">4886 13739 1097 0,'2'-9'385'0,"7"-5"-192"15,8 1-39-15,5 6-66 16,3 6-28-16,5 4-34 16,-6 4-11-16,1 7-9 15,-9 1 0-15,-9 2-1 16,-3 6 0-16,-10 1 0 16,-2 0 1-16,-7-5-1 15,0-7 0-15,7-8-2 16,-1-4-2-16,10-4-3 15,3-2-2-15,4-2 3 16,8 2 2-16,4 5 8 16,-2 3 6-16,-1 12 19 0,-6 2 13 15,-11 9 4-15,-5 0-3 16,-10 1-20-16,0-4-8 16,-8-8-61-16,5-5-40 15,-3-6-217-15</inkml:trace>
  <inkml:trace contextRef="#ctx0" brushRef="#br0" timeOffset="188147.1406">5033 13331 1167 0,'-4'-13'321'0,"0"-3"-179"15,4-4-31-15,5-1 1 16,11 4-10-16,7 0-13 16,5 9-26-16,1 2-7 15,-6 12-18-15,-8 9-1 16,-12 11-7-16,-6 7-3 15,-12 5-5-15,-2 2-5 16,-4-8-8-16,0-5-9 0,5-9-12 16,5-6-7-16,3-5-5 15,5-5 4-15,4-2 8 16,5-3 5-16,-6 1 7 16,7 1 3-16,22 0 2 15,27 3 1-15,-25 6 3 16,1 2-49-16</inkml:trace>
  <inkml:trace contextRef="#ctx0" brushRef="#br0" timeOffset="188433.2142">5518 13604 1377 0,'0'-1'266'16,"13"-2"25"-16,4 1-91 15,16 2-83-15,8 1-30 16,3 5-56-16,0 1-15 0,-2-1-16 15,-5 1-41-15,-5-5-135 16,-4 1-204-16</inkml:trace>
  <inkml:trace contextRef="#ctx0" brushRef="#br0" timeOffset="188642.4014">5587 13739 1443 0,'5'2'255'0,"11"3"4"16,8 0-63-16,14 1-48 16,5 1-36-16,2 0-55 15,-1 0-17-15,-11 2-47 16,0 2-367-16</inkml:trace>
  <inkml:trace contextRef="#ctx0" brushRef="#br0" timeOffset="189868.3712">6558 13575 717 0,'-12'-24'372'15,"-3"-17"-159"-15,11 0-90 16,6 3-39-16,16 4 1 15,4 6 7-15,13 15-4 16,4 8-8-16,2 22-19 16,-6 7 3-16,-12 16 0 15,-7 12 0-15,-20 8-9 0,-11 6-12 16,-11-4-21 0,-8-2-8-16,-1-11-2 0,3-8-2 15,-1-17-5-15,10-13-5 16,2-14-8-16,7-10-4 15,14-9-1-15,1-3 2 16,20 4 6-16,2 4 3 0,8 12 6 16,7 5 6-1,2 15 4-15,2 8 5 0,-6 10 0 16,-4 1 0-16,-2 0-23 16,-4-9-43-16</inkml:trace>
  <inkml:trace contextRef="#ctx0" brushRef="#br0" timeOffset="190738.1141">7263 13739 796 0,'11'-3'438'0,"6"-2"-204"15,-4-6-100-15,-3-4-9 16,-3-2-7-16,-7-5-11 0,1 0-10 16,-8 0-12-16,-9-1 1 15,-3 6-20-15,-8 3-13 16,-3 6-22-16,-1 7-10 16,-1 9-12-16,-1 6-6 15,5 9-4-15,3 1-3 16,9 6-1-16,6 0 0 15,10 1-1-15,4 1 1 16,14-2 2-16,2-4 0 0,12-5 2 16,1-9-2-16,4-11 2 15,1-1-9-15,-5-8-19 16,0-8-5-16,-9-3-16 16,-3-6 4-16,-6-5 20 15,-4 3 7-15,-6 0 19 16,-10 5 5-16,-3 14 20 15,-6 7 11-15,-2 9 23 16,1 6 4-16,2 6-17 16,8 4-12-16,6 1-23 15,9 3-9-15,9-5-12 16,-1-1-30-16,5-5-142 16,4-3-104-16</inkml:trace>
  <inkml:trace contextRef="#ctx0" brushRef="#br0" timeOffset="190998.3227">7494 13816 1361 0,'1'1'257'0,"6"5"-20"16,8 3-60-16,9 5-72 16,5 2-16-16,6 1-41 15,-2 2-13-15,-2 3-20 16,-3 0-4-16,-7-2-37 16,-3-1-40-16,-6-12-158 15</inkml:trace>
  <inkml:trace contextRef="#ctx0" brushRef="#br0" timeOffset="191189.1587">7772 13813 1356 0,'-4'-3'265'0,"-5"1"-17"16,-2 2-29-16,-7 8-59 15,-2 4-29-15,-8 8-50 16,-2 3-17-16,-5 5-32 0,1-4-11 15,6-2-13-15,4-3-13 16,11-6-67-16,6-1-43 16</inkml:trace>
  <inkml:trace contextRef="#ctx0" brushRef="#br0" timeOffset="192504.7549">8171 13418 1300 0,'1'-4'274'16,"0"-3"-92"-16,-1 7-62 15,-3 5-10-15,-7 15-48 16,-5 4-14-16,-3 14 5 16,-4 2-10-16,-2 3-15 15,3-1-8-15,0-10-14 16,5 0-2-16,5-7-3 15,3-5-1-15,2-5-10 16,3-5-8-16,1-7-13 16,1-3-14-16,2-7-27 15,-1 6-9-15,0 0-54 16,9-21-10-16,23-35-2 0,-14 25 22 16,4-8 4-1,1-1 30-15,-1-2 173 0,-3 7 9 16,-7 6 5-16,-4 5-5 15,-7 11 7-15,0 3 4 16,-2 9-15-16,1 5-12 16,-1 7-33-16,3 2-15 15,9 9-12-15,1 0-6 16,17 10-7-16,1 2-2 16,13 7 0-16,-3-5-1 0,-6-1 3 15,0-1 0-15,-13-3 7 16,-5-1 14-16,-11-1 19 15,-6-4 10-15,-17-2 3 16,-1-1-15-16,-15-9-17 16,-8-5-5-16,-10-7-9 15,-1 0-4-15,4-7-9 16,5 0-11-16,19-2-29 16,5 0-20-16,15 3-58 15,4 2-27-15</inkml:trace>
  <inkml:trace contextRef="#ctx0" brushRef="#br0" timeOffset="192809.2795">8594 13602 1302 0,'-2'0'302'0,"0"1"13"16,4 2-119-16,-2-3-73 16,12 5-24-16,61 24-52 15,-22-9-5-15,-4 9-20 16,-2 1-9-16,-18 6-4 15,-2-4-13-15,-7-8-48 16,-4-6-31-16,3-13-140 16</inkml:trace>
  <inkml:trace contextRef="#ctx0" brushRef="#br0" timeOffset="192968.8391">8922 13628 1465 0,'-8'1'272'0,"-16"5"-14"16,-1 7-25-16,-4 13-69 16,-5 3-33-16,-5 8-58 15,-3 2-22-15,1-2-61 0,4-1-31 16</inkml:trace>
  <inkml:trace contextRef="#ctx0" brushRef="#br0" timeOffset="193878.2714">5557 14683 1135 0,'-7'0'351'0,"-4"2"-160"16,6-1-26-16,13 4-41 15,9 1-18-15,16 0-58 16,5-1 2-16,14 1-20 16,3 0-12-16,3 1-46 15,0-3-73-15</inkml:trace>
  <inkml:trace contextRef="#ctx0" brushRef="#br0" timeOffset="194073.2613">5570 14881 1540 0,'6'3'252'15,"13"0"-130"-15,13 3-44 0,16-2-22 16,7-2-24-16,6-4-41 16,-2-1-248-16</inkml:trace>
  <inkml:trace contextRef="#ctx0" brushRef="#br0" timeOffset="194625.7886">6675 14758 1390 0,'-11'3'209'16,"-16"-2"-101"-16,0-3-9 16,-1-13-16-16,6-9-18 15,9-14-30-15,7-7-17 0,11-1-15 16,8 0-1-16,10 8 20 15,10 8 9-15,7 8 14 16,6 10 5-16,7 20-18 16,-1 10 5-16,-15 17 5 15,-10 8 8-15,-22 11 3 16,-12 7-11-16,-13 5-17 16,-6-4-7-16,-11-11-11 15,0-7-12-15,1-19-30 16,6-5-12-16,4-11-12 15,2-9 9-15,6-5 24 16,3-7 9-16,10-4 9 16,5-3 4-16,13 5 10 15,5 4 5-15,11 11 7 16,3 4 2-16,4 10-1 16,2 3-1-16,-4 3 1 15,1 3-21-15</inkml:trace>
  <inkml:trace contextRef="#ctx0" brushRef="#br0" timeOffset="195209.4065">7325 14794 959 0,'4'-6'418'0,"-3"-8"-246"16,3 1-54-16,-9 1-17 15,-5-1-8-15,-9 0-16 16,-7 2 0-16,-9 3-9 0,-3 4-3 16,5 8-12-16,3 5-17 15,9 11-17-15,7 3-1 16,11 9 3-16,5 2 0 15,12 3-2-15,4-3-3 16,8-8-4-16,2-5-1 16,7-14 0-16,1-6-3 15,-5-14 3-15,-3-6-1 0,-9-7-6 16,-4-4-3 0,-4-1-1-16,-6 5-2 0,0 5 2 15,-4 6 1-15,-1 13-4 16,-2 2-1-16,1 18 2 15,2 6 0-15,5 8 4 16,0 1 0-16,0-5 1 16,3 0-20-16,5-3-95 15,2-3-73-15</inkml:trace>
  <inkml:trace contextRef="#ctx0" brushRef="#br0" timeOffset="195396.1575">7548 14917 1554 0,'7'7'266'0,"13"8"-143"16,2 3-26-16,2 2-52 0,0-2-15 16,-2 8-12-16,-4-8-3 15,1 6-25-15,-3-2-40 16,-6-9-125-16</inkml:trace>
  <inkml:trace contextRef="#ctx0" brushRef="#br0" timeOffset="195553.5735">7765 14955 1402 0,'-8'0'273'0,"-3"0"-23"0,-8 10-61 16,-7 4-24-16,-1 2-61 15,-3 6-24-15,0-1-41 16,3-3-19-16,11 3-35 15,6-8-36-15,10 2-101 16,8-4-103-16</inkml:trace>
  <inkml:trace contextRef="#ctx0" brushRef="#br0" timeOffset="195724.1134">7984 14865 1715 0,'-4'-3'405'0,"0"-3"-197"0,3 0-98 16,2 1-17-16</inkml:trace>
  <inkml:trace contextRef="#ctx0" brushRef="#br0" timeOffset="196487.5255">8555 14794 761 0,'5'-4'481'16,"1"-6"-219"-16,-1 1-124 16,-2-1-18-16,-2-1-12 15,-2-1-23-15,-2 1-11 16,-8-3-15-16,-1 1-4 15,-9 4-6-15,-4-1-4 0,-5 7-9 16,-3 3-6-16,6 7-12 16,4 7-7-16,5 6-13 15,8 4 1-15,10 6 1 16,0 2 0-16,15 2 1 16,1-2 0-16,8-7 1 15,7-4-1-15,-1-7 3 16,0-8 0-16,-2-8 2 15,-6-7 1-15,-4-14-4 16,1-6-3-16,-7-17-5 16,0-7 1-16,-3-8 2 15,-3-2 4-15,-6-1 1 16,0 5-1-16,-1 12 1 16,-4 7 4-16,2 18 15 15,-1 6 6-15,0 15 1 16,-1 4-1-16,2 13-13 15,-1 8-2-15,4 16 4 16,2 6 6-16,-2 16 23 16,2 6 7-16,-5 9 22 0,1-1 2 15,2-12-13-15,2-11-8 16,6-17-24-16,2-16-16 16,5-9 255-16</inkml:trace>
  <inkml:trace contextRef="#ctx0" brushRef="#br0" timeOffset="220770.2053">9833 14636 1013 0,'1'-14'400'0,"0"-12"-235"16,3 5-56-16,-3 0 8 16,3 7-4-16,-1 1-16 15,0 10-21-15,0-1-6 0,-3 4-26 16,0 0-10-16,0 0-21 16,2 12-1-16,12 47-2 15,-13-27 0-15,-1 3 1 16,-2-3-1-16,-5-2 2 15,-2-4 2-15,-1-10-3 16,1-2 2-16,1-11 0 16,2-3-3-16,4 0-5 15,2-5-5-15,0 4-8 16,0 0-1-16,0 0 0 16,17 1 1-16,33 9-1 15,-22 1-24-15,-1-2-94 16,0-4-93-16</inkml:trace>
  <inkml:trace contextRef="#ctx0" brushRef="#br0" timeOffset="221208.9946">9879 14374 1194 0,'-10'-2'287'0,"-12"-3"-169"15,-8 3 7-15,-13 9-11 16,-3 10-3-16,-7 16-52 15,1 7-22-15,17 11-35 16,5 7-8-16,19 12-5 16,10 9 0-16,18 8 1 15,15 1 4-15,18-13 6 16,14-10 4-16,12-23 2 16,7-14 2-16,12-28-1 15,6-10 1-15,-1-34 9 16,-10-15 13-16,-24-24 35 15,-21-9 28-15,-37-4 55 16,-22 6 1-16,-41 15-3 16,-28 9-30-16,-33 21-67 0,4 12-51 15,-1 10 294-15</inkml:trace>
  <inkml:trace contextRef="#ctx0" brushRef="#br0" timeOffset="228001.7855">1958 15765 871 0,'-31'11'436'15,"-21"7"-265"-15,-6-10-93 16,5-8-8-16,11-10-33 15,7-7-13-15,19-8-11 16,9 0-5-16,20-6-2 16,11 0 9-16,15 1 19 15,11 5 7-15,14 16 19 16,2 9 5-16,-6 21-4 16,-13 11 7-16,-33 16 17 15,-16 8 4-15,-28 15-11 16,-8 1-16-16,-10 1-32 0,3-9-13 15,4-16-6-15,6-13 1 16,10-20-7-16,6-10-2 16,17-8-7-16,4-9-5 15,16-1-2-15,5 1 3 16,8 1 3-16,6 3 0 16,5 4-12-16,1 6-36 15,-5-3-161-15</inkml:trace>
  <inkml:trace contextRef="#ctx0" brushRef="#br0" timeOffset="228295.4636">2275 15672 1505 0,'0'7'228'0,"0"9"-132"16,7 3-15-16,8-3-27 16,7-2-4-16,13-10 10 15,4-4 7-15,3-9 6 16,-6-6 2-16,-16-8 2 16,-8 0 0-16,-21-1-3 15,-7 2-9-15,-14 9-29 16,-9 2-16-16,-2 9-19 0,1 5-3 15,9 8-84-15,9 4-47 16</inkml:trace>
  <inkml:trace contextRef="#ctx0" brushRef="#br0" timeOffset="228422.1228">2434 15854 1250 0,'13'0'226'0,"10"-2"-250"16</inkml:trace>
  <inkml:trace contextRef="#ctx0" brushRef="#br0" timeOffset="228582.6946">2333 15975 1520 0,'18'0'278'16,"11"0"-71"-16,12 3-124 15,0-1-34-15</inkml:trace>
  <inkml:trace contextRef="#ctx0" brushRef="#br0" timeOffset="229270.3166">3149 15689 1511 0,'-1'12'249'0,"-4"19"-95"15,2 12-47-15,0 14-26 16,0 2-22-16,-1 3-35 0,-4-4-5 16,1-14-8-16,-1-5 0 15,1-25 0-15,7-8 3 16,0-17-2-16,0-11-1 15,8-10-2-15,-5-6-4 16,4-7-2-16,1 0 0 16,-1-1-2-16,1-1 1 15,3 5-2-15,-3 4 1 16,-3 11 4-16,-2 8 7 0,-1 18 6 16,1 9 2-16,0 14-1 15,4 11-7-15,8 12-5 16,6 5-1-16,9 4-3 15,7-7-1-15,7-11 2 16,-4-11 0-16,6-10 7 16,-4-7 2-16,-10-16 21 15,-5-9 10-15,-16-13 10 16,-5-4 8-16,-6-4-15 16,-1 1-12-16,1 0-15 15,-4 4-9-15,-5 12-76 16,8 6-56-16</inkml:trace>
  <inkml:trace contextRef="#ctx0" brushRef="#br0" timeOffset="229409.9397">3660 15967 1724 0,'0'6'402'16,"1"3"-228"-16,0-2-49 15,3-3-218-15</inkml:trace>
  <inkml:trace contextRef="#ctx0" brushRef="#br0" timeOffset="230093.8751">4060 15587 1340 0,'2'8'232'16,"-2"20"-71"-16,0 12-47 15,0 16-24-15,0 8-21 16,1 3-37-16,-1-5-11 16,4-18-7-16,-3-10-2 15,2-19 13-15,-3-16 7 0,-1-10 2 16,2-7 0-16,-3-15-17 16,2 1-4-16,0-8-7 15,2 0-1-15,4 0-2 16,2 2-2-16,3 3 4 15,-5-1 0-15,-1 13 10 16,-2 4 4-16,0 20 4 16,4 15 1-16,3 20-7 15,4 12-3-15,5 10-8 16,3 2-3-16,8-5 0 16,4-10 0-16,6-15 4 15,0-13 3-15,-2-22 16 16,-3-2 9-16,-10-15 17 15,-6-5 3-15,-4-3-4 16,-8-7-9-16,-8-7-17 16,-1 2-5-16,-11-1-10 0,0 6-23 15,3 17-71-15,-5 2-42 16</inkml:trace>
  <inkml:trace contextRef="#ctx0" brushRef="#br0" timeOffset="230422.5479">4629 15949 1530 0,'9'4'256'0,"9"-1"-120"16,6-3-22-16,5-3-33 15,-2-5-18-15,0 3-27 16,-4-5-4-16,-12-1-13 15,-3-4-3-15,-12-1-5 16,-9 0-1-16,-10 3-4 16,-5 4-3-16,2 4-3 15,-1 7 0-15,7 10-2 16,2 5 2-16,7 4 6 16,5 4 7-16,12 2 21 15,3-5 6-15,8 5 3 16,5 0-4-16,2-5-15 15,6-1-7-15,5-11-40 0,-2-5-41 16</inkml:trace>
  <inkml:trace contextRef="#ctx0" brushRef="#br0" timeOffset="230916.7149">4955 15854 1495 0,'-2'7'259'0,"-7"15"-74"16,3 3-46-16,1 7-54 15,5-2-19-15,12-6-28 16,4-2-8-16,5-12-14 16,-2-3-4-16,1-8-1 15,2-6-1-15,-5-9-1 16,-3-3 0-16,-5-1-2 16,-4-2-1-16,0 5-3 15,-4 1 0-15,-2 6-2 16,-3 7-1-16,-4 6-1 15,3 10 0-15,1 5-1 0,4 4 0 16,4 3 4-16,8 0 2 16,8-9 3-16,5 0 2 15,4-9 9-15,1 0 10 16,-6-11 19-16,-2-4 7 16,-4-9 10-16,-4-6-5 15,-7 4-18-15,-7-6-10 16,-6 2-8-16,-2-1-31 0,-2 0-84 15,2 4-243-15</inkml:trace>
  <inkml:trace contextRef="#ctx0" brushRef="#br0" timeOffset="231277.1312">5472 15535 1208 0,'1'-2'323'15,"-1"-5"-115"-15,0 7-18 16,0 0-56-16,3 20-14 16,12 57-21-16,-3-21-9 15,0 11-26-15,-2 0-16 16,-3 0-25-16,1-4-8 16,-6-15-19-16,-2-7-11 15,-3-15-47-15,-4-8-41 0,1-15-118 16,-3-3-69-16</inkml:trace>
  <inkml:trace contextRef="#ctx0" brushRef="#br0" timeOffset="231593.2919">5420 15891 998 0,'2'-8'438'0,"2"-6"-228"16,0 3-35-16,10 6-33 16,5 5-36-16,4 4-54 15,4 4-6-15,-1 2-15 16,-6-1-7-16,1 2-10 15,0-2-3-15,0 1-4 16,1 1-1-16,-4 0-1 16,-1-3 0-16,4 3 1 15,0-3 0-15,3-3 0 16,5-1-1-16,0-8 3 16,-3-5 0-16,-2-10 1 0,-5-1 2 15,-12-5 1-15,-6 0-1 16,-14 5 24-16,-9 1 8 15,-11 11 14-15,-2 7 8 16,0 9-15-16,3 6-10 16,12 7-20-16,4-1-12 15,10 0-81-15,5-2-32 16</inkml:trace>
  <inkml:trace contextRef="#ctx0" brushRef="#br0" timeOffset="232115.9919">5996 15794 1244 0,'5'-3'311'0,"3"-2"-73"0,5 10-60 16,5 13-80-16,-2 8-3 15,-1 11-12-15,-4 1-5 16,-10 2-15-16,0-2-16 16,-4-9-25-16,-1-6-5 15,4-10-6-15,-2-9-5 16,2-11-15-16,2-8-4 0,4-12-7 16,3-3-1-16,6-2 8 15,4 3 3-15,4-1 2 16,3 5 4-16,-3 10 3 15,-1 8 4-15,-8 14 15 16,-4 11 6-16,-4 9 9 16,-3 3 1-16,0-1-11 15,0 1-5-15,2-11-9 16,2-1-4-16,5-9-60 16,0-8-44-16</inkml:trace>
  <inkml:trace contextRef="#ctx0" brushRef="#br0" timeOffset="232310.0689">6658 15844 1909 0,'-1'-2'511'16,"2"0"-361"-16,0 0-32 15,-1 1-84-15,0 0-20 16,0 1-44-16,0 0-55 16</inkml:trace>
  <inkml:trace contextRef="#ctx0" brushRef="#br0" timeOffset="232459.6746">6689 16032 1613 0,'-4'-1'472'16,"-6"2"117"-16,4 5-425 16,-4 3-39-16,3-3-92 15,0-4-52-15</inkml:trace>
  <inkml:trace contextRef="#ctx0" brushRef="#br0" timeOffset="234384.7709">2303 16838 1116 0,'-2'1'335'0,"-8"3"-204"16,-7 2-9-16,-14 2-9 15,-7-1 9-15,-13 0-30 16,1 0-16-16,-5-5-28 16,-3-1-13-16,11 3-24 15,0-4-6-15,15 5-5 16,8-1-2-16,14-4-7 15,10 2-2-15,17 0-2 16,12 0-1-16,18 7 4 16,0 0 1-16,8 11 9 15,-8 3 1-15,-12 9 8 16,1 9 3-16,-25 2 1 16,-5 8-1-16,-17-1 1 15,-7-3-3-15,-7-1 0 0,2-7-4 16,-4-8 1-16,-4-6 0 15,2-13-2-15,0-4 1 16,12-3-5-16,10-2-2 16,20 0 3-16,9 3 6 15,16-3 4-15,6 2 2 16,4 2-5-16,3 1-2 16,-1-3-2-16,-2 0 2 0,-6-3-15 15,-5-2-45-15</inkml:trace>
  <inkml:trace contextRef="#ctx0" brushRef="#br0" timeOffset="234819.8642">2638 16865 1297 0,'0'-4'313'0,"0"-3"-63"15,-3 15-45-15,-1 14-19 16,-3 20-66-16,3 16-14 0,-3 17-22 16,1 6-9-16,6 7-36 15,1-6-10-15,6-18-15 16,-2-16-1-16,5-26-12 15,-7-10-13-15,6-17-70 16,0-8-35-16,-7-11-97 16,5-8-75-16</inkml:trace>
  <inkml:trace contextRef="#ctx0" brushRef="#br0" timeOffset="234984.4818">2602 16873 1381 0,'11'-1'255'16,"8"1"-11"-16,17 1-148 0,6 1-19 15,14-1-49-15,4-1-10 16,2 2-38-16,-4 0-48 16</inkml:trace>
  <inkml:trace contextRef="#ctx0" brushRef="#br0" timeOffset="235210.4033">2659 17207 1672 0,'11'0'362'0,"17"0"-205"16,9 2-27-16,15 0-54 16,2-1-32-16,-2 2-52 15,0 0 399-15</inkml:trace>
  <inkml:trace contextRef="#ctx0" brushRef="#br0" timeOffset="235604.3483">2983 17407 1468 0,'10'4'276'15,"2"0"1"-15,8 8-158 16,6 5-7-16,0 3-49 16,1 5-20-16,-2 0-19 15,-5-3-7-15,-2-2-49 16,-2-7-44-16,-5-7-183 16</inkml:trace>
  <inkml:trace contextRef="#ctx0" brushRef="#br0" timeOffset="235763.9218">3188 17414 1302 0,'-10'4'308'15,"-15"5"9"-15,-1 7-82 16,-8 8-100-16,0-1-42 16,-2 3-62-16,2-5-19 15,6-4-76-15,7-2-52 16</inkml:trace>
  <inkml:trace contextRef="#ctx0" brushRef="#br0" timeOffset="236227.6086">3611 17143 1473 0,'1'0'256'0,"0"-6"-54"0,11 4-82 16,9 2-16-16,13 0-49 16,12 2-23-16,10 2-19 15,-4-5-14-15,-3 3-101 16,-6 3-83-16</inkml:trace>
  <inkml:trace contextRef="#ctx0" brushRef="#br0" timeOffset="236437.902">3657 17263 1508 0,'0'1'263'0,"13"2"-52"16,5 0-62-16,18-3-39 0,8 1-24 15,9-1-47-15,1 2-13 16,-7 2-40-16,1-2-2 16</inkml:trace>
  <inkml:trace contextRef="#ctx0" brushRef="#br0" timeOffset="237261.3661">4373 17058 1457 0,'7'6'243'15,"5"3"-63"-15,-1 13-60 16,8 17-16-16,-9 5-28 16,-4 3-13-16,-7-3-21 15,-5-7-7-15,-2-13-15 16,3-6-2-16,1-15-3 16,4-11 0-16,5-18-5 15,6-6-4-15,5-8-6 16,-1-2 0-16,3 8-3 15,1 2 2-15,-1 12 1 16,5 10 1-16,-3 13 12 16,-4 8 6-16,-3 15 3 15,-8 4 0-15,-3 2-5 16,-1 1-4-16,-1-3-3 16,0-8 0-16,1-6-3 15,-2-8-3-15,1-15-10 0,0-5-4 16,5-12-3-16,6-3 1 15,5-1 6-15,2 2 2 16,2 5 0-16,1 5-1 16,-2 13 1-16,-1 6 4 15,-2 18 15-15,-5 6 5 16,-8 11 6-16,-5 7-6 0,-1-2-6 16,0-4-11-16,5-9-47 15,8-11-156-15</inkml:trace>
  <inkml:trace contextRef="#ctx0" brushRef="#br0" timeOffset="238068.5432">5176 17247 761 0,'8'-5'450'0,"4"-6"-202"16,4-3-127-16,-4-5-31 15,0 1-6-15,-7-2-9 16,-4 0 7-16,-5 8 2 16,-7-4 2-16,-9 8-5 0,-8 7-5 15,-7 1-22-15,-4 12-14 16,5 9-21-16,3 1-10 16,9 9-10-16,12-1-2 15,9-1 0-15,6 2 3 16,12-4 3-16,-2-7 2 15,7-8 1-15,5-10 0 16,4-11 2-16,2-6-1 16,-4-9 1-16,0-5-3 15,-7-2-11-15,-4-4-5 0,-4 4-3 16,-5 5 1-16,-4 12 8 16,-4 9 3-16,-3 18 10 15,-3 4 6-15,2 14 12 16,0 3 1-16,6 0-6 15,2 2-6-15,10-7-9 16,3-5 4-16,2-7-60 16,3-3-56-16</inkml:trace>
  <inkml:trace contextRef="#ctx0" brushRef="#br0" timeOffset="238307.903">5465 17336 1545 0,'0'5'323'16,"8"7"-12"-16,4 4-111 16,9 4-62-16,1 2-21 15,5 0-52-15,-4 1-16 16,0-3-27-16,2 2-12 15,-2-1-52-15,-2-4-32 16,-1-4-76-16,-3-2-39 16</inkml:trace>
  <inkml:trace contextRef="#ctx0" brushRef="#br0" timeOffset="238489.8968">5669 17386 1455 0,'-12'0'317'15,"-6"0"61"-15,-2 7-150 16,5 0-45-16,2 5-79 16,0-1-28-16,3 10-39 15,-2 2-11-15,-3 6-9 16,-2 4-6-16,-6 3-54 16,2 3-18-16</inkml:trace>
  <inkml:trace contextRef="#ctx0" brushRef="#br0" timeOffset="242023.0304">6234 17095 1633 0,'9'2'303'0,"21"1"-221"16,13 2-17-16,13-5-9 16,10 1-19-16,4-1-23 15,-6-1-9-15,1-2-90 16,-5-3-76-16</inkml:trace>
  <inkml:trace contextRef="#ctx0" brushRef="#br0" timeOffset="242276.9774">6369 17202 1427 0,'2'0'214'15,"10"2"-56"-15,4 2-29 16,8-4-30-16,11 1-12 16,13-2-35-16,8 0-19 15,8-2-18-15,-5 3-4 0,-6 0-65 16,-7 0-52-16</inkml:trace>
  <inkml:trace contextRef="#ctx0" brushRef="#br0" timeOffset="242473.1215">6802 17024 1508 0,'13'6'247'0,"11"8"-92"16,4 4-52-16,-5 4-34 16,-10 0-21-16,-12 5-23 15,-4 3-22-15,-8 0-98 16,-3-3-113-16</inkml:trace>
  <inkml:trace contextRef="#ctx0" brushRef="#br0" timeOffset="242742.2392">6368 16988 1366 0,'-17'6'239'0,"-16"12"-48"16,-4-1-24-16,4 7-51 16,10 4-20-16,15 4-44 15,10 6-10-15,23-2-15 16,9-6-2-16,15-13-13 16,2-6-34-16</inkml:trace>
  <inkml:trace contextRef="#ctx0" brushRef="#br0" timeOffset="243265.6372">7428 16797 1569 0,'-3'8'290'0,"-8"18"-114"16,6 9-34-16,0 16-35 15,0 5-24-15,5 13-45 16,0 3-12-16,2-4-12 0,6 0-6 16,-3-23-23-16,4-11-20 15,-9-18-71-15,-4-11-73 16</inkml:trace>
  <inkml:trace contextRef="#ctx0" brushRef="#br0" timeOffset="243460.1171">7367 16801 1457 0,'11'-6'198'0,"23"-1"-106"16,5 4-27-16,16 3-21 16,7 5-12-16,-2 3-74 15,0 2-78-15</inkml:trace>
  <inkml:trace contextRef="#ctx0" brushRef="#br0" timeOffset="243684.5159">7437 17073 1580 0,'9'4'329'0,"3"1"-106"16,18 1-93-16,6-3-18 15,17-3-58-15,5 0-18 16,-3 0-83-16,0 1-68 16</inkml:trace>
  <inkml:trace contextRef="#ctx0" brushRef="#br0" timeOffset="244078.7477">7699 17382 1444 0,'11'1'251'16,"4"0"-32"-16,12 0-88 15,4-2-14-15,0-6-52 16,-4-1-21-16,-7-9-22 0,-5-2-5 16,-11 0-1-16,-2 1 0 15,-10 8-5-15,-11 0-1 16,-12 10-4-16,-5 0-2 16,-4 8-4-16,4 8-1 15,12 9 2-15,8 4 6 16,14 3 17-16,7 0 7 15,21-6 8-15,10-5-1 0,10-6-9 16,-1-3-4 0,-4-6-2-16,-6-1-20 0,-5-9-45 15</inkml:trace>
  <inkml:trace contextRef="#ctx0" brushRef="#br0" timeOffset="244453.2848">8195 17080 1447 0,'2'-1'267'0,"5"-3"16"16,13 4-142-16,7 0-10 0,9 0-56 15,3 1-33-15,-1 4-26 16,-2-3-4-16,-6 3-61 16,-3-2-47-16,-7 2-219 15</inkml:trace>
  <inkml:trace contextRef="#ctx0" brushRef="#br0" timeOffset="244659.3984">8226 17195 1489 0,'0'1'290'16,"4"1"-16"-16,16 1-100 16,9 0-24-16,8-3-52 15,2-1-28-15,-2 3-28 16,-2-2-5-16,-1 3-74 15,0 0 74-15</inkml:trace>
  <inkml:trace contextRef="#ctx0" brushRef="#br0" timeOffset="245346.1774">8666 17045 1466 0,'7'1'233'0,"12"5"-55"0,3 8-34 16,-4 12-12-16,1 10-11 15,-11 7-42-15,0 1-11 16,-7-7-29-16,-7-5-11 16,-1-11-12-16,-3-6-1 15,1-15-10-15,7-12-8 16,5-15-20-16,9-6-6 16,6-8 2-16,0-3 6 15,6 8 13-15,-5 8 3 0,6 20 2 16,3 9 3-16,-9 12 7 15,-2 6 6-15,-12 7 8 16,-7 3-1-16,0 3-3 16,-1 2-3-16,0-10-8 15,5-5-3-15,1-13-6 16,0-9-5-16,5-17-10 16,1-8-7-16,8-10 4 15,0-1 3-15,7 5 10 16,-1 6 10-16,0 16 6 15,2 7 7-15,-4 10 17 16,-5 7 8-16,-9 17 12 16,-6 10 1-16,-4 8-16 15,-2 4-14-15,5-7-71 16,4-11-46-16</inkml:trace>
  <inkml:trace contextRef="#ctx0" brushRef="#br0" timeOffset="245934.0524">9544 17212 1294 0,'2'-4'245'0,"2"-8"-143"16,-2 1 4-16,-3-3-26 15,-4-3-5-15,-6 2-10 16,-6 2-4-16,-6-3-12 16,-4 1-9-16,-2 4-9 15,5 6-8-15,2 8-14 16,6 12-3-16,-1 8-2 16,6 4-3-16,4 6-1 0,5 2-1 15,11-9-2-15,-4-3 1 16,10-10 1-16,0-5 1 15,5-6 1-15,7-6 1 16,-6-10 1-16,0-3 1 16,-4-4-3-16,-4 1 2 15,0 1-2-15,-1 1 1 16,-5 7-2-16,-2 4-2 0,-1 13 16 16,0 6 16-16,3 11 21 15,-1 5 9-15,2 1-9 16,0 1-12-16,1-3-16 15,3-2-6-15,1-5-23 16,0-5-44-16,2-8 56 16</inkml:trace>
  <inkml:trace contextRef="#ctx0" brushRef="#br0" timeOffset="246154.76">9742 17345 1618 0,'9'3'369'15,"5"3"-126"-15,5 6-121 16,0 1-27-16,-2 4-51 0,-5-2-13 16,2 0-13-16,4-2-3 15,-4-2-33-15,5-1-26 16,-6-8-83-16,-5-3-74 15</inkml:trace>
  <inkml:trace contextRef="#ctx0" brushRef="#br0" timeOffset="246334.8129">9924 17335 1227 0,'-3'0'305'0,"-3"1"-112"15,-4 3-1-15,-3 8-20 16,-3 3 7-16,-7 7-25 15,0 1-17-15,-4 3-49 16,-2 3-22-16,-1-6-32 16,2-4-11-16,6-14-63 15,10-2 103-15</inkml:trace>
  <inkml:trace contextRef="#ctx0" brushRef="#br0" timeOffset="260939.8147">10408 17024 1507 0,'-5'3'246'16,"-5"-1"-81"-16,10 7-34 15,15-1-39-15,12-1-11 16,27-4-48-16,14-3-14 15,14-5-11-15,7-1-9 16,0 6-43-16,-8-1-41 0,-13 0-203 16</inkml:trace>
  <inkml:trace contextRef="#ctx0" brushRef="#br0" timeOffset="261191.1439">10539 17202 1436 0,'1'2'214'0,"12"2"-68"15,8-1-30-15,23 1-38 16,5-2-20-16,8-1-34 15,3 0-11-15,0 0-5 16,1-1-25-16,-2 0-136 0,-5-2-154 16</inkml:trace>
  <inkml:trace contextRef="#ctx0" brushRef="#br0" timeOffset="261746.9217">10946 16936 1495 0,'-1'2'244'15,"1"7"-96"-15,4 3-29 16,16 5-58-16,2 8-16 0,13-5-23 15,5 2-4-15,0-1-4 16,-1-9-4-16,-12 6 3 16,-10-5 5-16,-21 6 19 15,-6 5 5-15,-21 4 5 16,-6 4-5-16,-3 1-15 16,-1-7-29-16,17-9-353 15</inkml:trace>
  <inkml:trace contextRef="#ctx0" brushRef="#br0" timeOffset="263972.5978">10521 16903 1080 0,'-1'2'385'0,"0"-2"-211"0,-6 8-76 15,-4 3-19-15,-11 11-28 16,-6 1-14-16,-8 2-11 16,2 2-3-16,4-5-10 15,2 3-2-15,9-4-9 16,5-4-3-16,10 2 5 15,3-3 9-15,7-1 17 16,5 3 9-16,6-2 7 16,6 4-1-16,12 1-15 15,1-4-7-15,2-1-32 16,1-4 42-16</inkml:trace>
  <inkml:trace contextRef="#ctx0" brushRef="#br0" timeOffset="266128.0751">11941 17135 644 0,'2'-8'491'0,"3"-10"-177"0,-7 0-192 16,-3 4 3-1,-9 3-10-15,-4 6 7 16,-7 1-15-16,-5 0-13 0,0 5-29 16,-2-1-16-16,8 14-30 15,5 6-13-15,5 9-10 16,13 11-1-16,4-3 0 15,9 0 0-15,11-12 2 16,0-8 2-16,10-10 1 16,-2-8 1-16,3-9 2 15,-1-9 2-15,-8-6 1 16,-4-4-1-16,-13-3 1 16,-2 5 0-16,-10 1-2 15,-2 9 1-15,-2 10-2 16,-2 3 0-16,4 12-1 15,-2 7 1-15,5 13 2 16,1 4 4-16,4 9 6 16,2 2 4-16,4 7 14 15,1 2 2-15,-3-3-3 0,1-2-4 16,-3-8-15-16,-2-7-3 16,1-4-19-16,1-2-40 15,-3-9-173-15</inkml:trace>
  <inkml:trace contextRef="#ctx0" brushRef="#br0" timeOffset="266455.9162">12233 16873 1535 0,'-3'10'271'0,"-4"14"-74"16,5 10-52-16,-1 13-10 15,3 4-26-15,-1 4-34 16,1 2-20-16,1-5-25 15,2-3-7-15,-1-14-9 16,0-7 1-16,-4-13-30 0,-1-8-36 16,-2-9-110-16,-2-7-104 15</inkml:trace>
  <inkml:trace contextRef="#ctx0" brushRef="#br0" timeOffset="266624.5709">12163 16845 1537 0,'1'-7'311'0,"0"-6"-51"16,11 4-131-16,4 2-37 0,8 2-58 15,7 3-15-15,12 0-15 16,8 0-2-16,8 4-25 16,-2 0-51-16,-6 6-356 15</inkml:trace>
  <inkml:trace contextRef="#ctx0" brushRef="#br0" timeOffset="266858.9427">12276 17329 1443 0,'6'2'259'0,"7"0"-23"16,18-2-109-16,6-1-12 15,11-3-63-15,-1-2-25 16,1-2-37-16,-5 2-54 16</inkml:trace>
  <inkml:trace contextRef="#ctx0" brushRef="#br0" timeOffset="267063.4001">12231 17026 1359 0,'5'-2'269'0,"17"-1"58"16,12 3-152-16,19-4-64 15,11 6-22-15,1-2-67 16,-2 2-25-16</inkml:trace>
  <inkml:trace contextRef="#ctx0" brushRef="#br0" timeOffset="268775.5279">12887 17067 1519 0,'12'4'223'0,"18"4"-133"16,5 0-33-16,15 2-21 15,8-3-9-15,-5-7-48 16,-5 0-62-16</inkml:trace>
  <inkml:trace contextRef="#ctx0" brushRef="#br0" timeOffset="268970.1707">12937 17225 1606 0,'12'2'303'0,"18"3"-151"16,10 0-54-16,13 0-17 15,-4-1-26-15,1-1-55 0,-6 2 410 16</inkml:trace>
  <inkml:trace contextRef="#ctx0" brushRef="#br0" timeOffset="269633.8692">13460 17072 1316 0,'9'0'271'16,"2"0"-23"-16,4 11-147 0,-2 3-18 15,-2 13-9-15,-3 6-6 16,-5 7-18-16,-1-2-9 16,-2-8-22-16,0-5-5 15,2-13-5-15,2-8 0 16,5-12-3-16,3-11-1 15,3-12-3-15,1-5-2 16,4-1 0-16,-4 3 0 0,4 12 2 16,3 7 1-16,-6 13 6 15,0 5 3-15,-5 14 9 16,-9 4 2-16,1 10-2 16,-4 2-4-16,-4-7-7 15,1-1-1-15,1-11-3 16,4-6-2-16,4-15-4 15,6-6-3-15,4-19-4 16,1-2 2-16,1-2 0 16,0 0 3-16,0 14 3 15,1 6 0-15,-2 16 2 16,-1 11 0-16,-6 13 1 16,-4 8 1-16,-4 9 0 15,2 1-17-15,1 0-101 16</inkml:trace>
  <inkml:trace contextRef="#ctx0" brushRef="#br0" timeOffset="270037.2002">14239 17177 1030 0,'0'-13'427'0,"-1"-14"-227"0,-7 7-66 16,2-2 3-16,-7 7-26 16,0 3-11-16,-11 2-8 15,-5 6-9-15,-2 10-30 16,0 3-15-16,11 16-20 16,0-1-9-16,14-1-6 15,6 6 0-15,12-4 1 16,10-1 1-16,8-6 0 15,-1-6 1-15,-3-13 2 16,-3-7-1-16,-5-8 2 16,-3-6 1-16,-1 0-3 15,-10 8 2 1,-2 7-2-16,2 2-1 0,-1-15-2 16,0 10-4-16,-3 14 0 15,0 16 1-15,3 12 0 16,5 3 2-16,10-4-18 15,3 3-50-15,7-7-194 16</inkml:trace>
  <inkml:trace contextRef="#ctx0" brushRef="#br0" timeOffset="270249.2759">14454 17207 1609 0,'4'2'331'0,"11"7"-137"16,7 4-62-16,9 4-58 15,6 6-20-15,-3 4-31 16,-5 0-9-16,-6 4-20 16,-12-4-51-16,1-9-210 15</inkml:trace>
  <inkml:trace contextRef="#ctx0" brushRef="#br0" timeOffset="270397.0456">14718 17213 1668 0,'-12'9'390'0,"-14"10"-169"16,-12 2-52-16,-3 13-92 15,-7 1-32-15,4-5-37 0,11 0-37 16,17-13-383-16</inkml:trace>
  <inkml:trace contextRef="#ctx0" brushRef="#br0" timeOffset="270839.6753">15104 17065 1458 0,'-2'0'245'0,"2"-1"-44"15,15 4-89-15,12-1-19 16,21-2-38-16,6 4-25 16,14-4-21-16,3 0-11 15,2 6-92-15,-5-6-77 0</inkml:trace>
  <inkml:trace contextRef="#ctx0" brushRef="#br0" timeOffset="271097.9855">15225 17186 1449 0,'4'0'218'0,"11"0"-71"15,8 0-30-15,19 0-37 16,7 0-25-16,9-1-33 16,7 3-10-16,-12-1-2 15,-2 3-10-15,-15-1-76 16,-11-5-69-16</inkml:trace>
  <inkml:trace contextRef="#ctx0" brushRef="#br0" timeOffset="271275.5115">15587 16985 1560 0,'9'5'272'15,"7"2"-127"-15,5 10-39 0,3 1 1 16,-5 6-9 0,-11 2-6-16,-2 3-4 0,-17 3-29 15,-6-1-14-15,3 3-66 16,-9-10-32-16</inkml:trace>
  <inkml:trace contextRef="#ctx0" brushRef="#br0" timeOffset="271993.3612">16440 17265 1133 0,'3'-10'334'0,"1"-12"-203"16,2 0 1-16,-8-1-21 16,-5 2 0-16,-12 3-15 15,-8 1-7-15,-7 6-13 16,-3 9-13-16,4 11-31 15,1 4-10-15,4 8-16 16,8 3-7-16,6 6-4 16,10 2 0-16,12 4 2 0,7-5 1 15,16-7 3 1,5-5 0-16,9-17 2 0,1-6 2 16,-4-12-2-16,-1-2-4 15,-12-6-15-15,-6-1-1 16,-11 1-3-16,-6-2 5 15,-9 7 14-15,-3 3 3 16,-6 14 6-16,2 5 7 0,1 12 8 16,0 8 2-16,4 2-3 15,5 3-7-15,7-2-10 16,2-3 0-16,12-5-77 16,3-3-81-16</inkml:trace>
  <inkml:trace contextRef="#ctx0" brushRef="#br0" timeOffset="272224.7416">16657 17374 1326 0,'0'-1'278'0,"0"1"21"15,0 0-100-15,0 0-87 16,15 19-11-16,41 39-62 0,-29-26-17 16,1-1-11-16,-4-5 4 15,-3-5-56-15,-1-4-46 16,-4-10-174-16</inkml:trace>
  <inkml:trace contextRef="#ctx0" brushRef="#br0" timeOffset="272372.855">16885 17374 1498 0,'-6'1'275'0,"-10"7"-40"16,-3 5-33-16,-9 13-56 15,-4 6-37-15,-6 4-56 16,1 2-22-16,5-9-30 16,9-5-34-16,13-8-126 15</inkml:trace>
  <inkml:trace contextRef="#ctx0" brushRef="#br0" timeOffset="272698.9342">17190 17203 1363 0,'2'0'253'16,"8"-2"-15"-16,9 2-74 0,13 1-79 15,8-1-17-15,12 0-50 16,4-1-14-16,-3 1-85 16,-10 0-77-16</inkml:trace>
  <inkml:trace contextRef="#ctx0" brushRef="#br0" timeOffset="272908.0892">17221 17363 1497 0,'9'0'282'16,"7"0"-45"-16,16-1-86 15,10 1-9-15,13-1-60 16,5 1-26-16,-7 4-37 0,-6 1-3 15</inkml:trace>
  <inkml:trace contextRef="#ctx0" brushRef="#br0" timeOffset="275311.9454">18185 16773 784 0,'4'-2'453'0,"2"-4"-194"16,1 0-128-16,-5-2-15 15,-2-2-8-15,-4-5-27 16,-3-2-5-16,-10-1-12 16,-3 3-4-16,-7 5-16 15,3 9-18-15,7 6-18 16,2 9-6-16,4 6-5 16,2-3-2-16,8 2 0 15,2-2 0-15,11-6 1 16,1-2-1-16,5-12 2 15,1-5 0-15,4-7-1 16,-1-1 0-16,-2-1 1 16,-5 2 1-16,-5 3 2 0,-5 3 1 15,-3 10 0-15,-1 6 2 16,3 17 5-16,-1 5 3 16,4 15 3-16,0 5 4 15,0 3-5-15,-1 6-1 16,0-14-1-16,-3-10-3 0,0-12-1 15,-1-2 1 1,-2-5-23-16,0 0-44 0,1-6-97 16</inkml:trace>
  <inkml:trace contextRef="#ctx0" brushRef="#br0" timeOffset="275607.2938">18528 16632 1523 0,'1'11'229'0,"-2"15"-117"16,1 9-26-16,4 16-9 15,-3 4-8-15,1 8-31 0,3-3-8 16,-3-12-14-16,-1-12-2 16,3-17-2-16,-1-5 0 15,-1-14-12-15,4-5-28 16,-5-13-84-16,-3-11-61 16</inkml:trace>
  <inkml:trace contextRef="#ctx0" brushRef="#br0" timeOffset="275758.4716">18545 16568 1262 0,'12'-1'259'15,"3"-2"-134"-15,14 2-68 16,10 0-10-16,8 0-24 16,9 1-10-16,-5 0-11 15,0 0-50-15</inkml:trace>
  <inkml:trace contextRef="#ctx0" brushRef="#br0" timeOffset="276011.8992">18572 17045 1474 0,'8'0'229'16,"16"0"-94"-16,10 0-24 16,9 0-43-16,6 1-24 0,-1 0-24 15,0 1-40 1</inkml:trace>
  <inkml:trace contextRef="#ctx0" brushRef="#br0" timeOffset="276223.3369">18532 16794 1463 0,'8'6'227'16,"7"-1"-77"-16,16 3-63 16,8-1-5-16,16-1-38 15,3 1-18-15,1 0-52 16,-3-1-300-16</inkml:trace>
  <inkml:trace contextRef="#ctx0" brushRef="#br0" timeOffset="276579.3836">17986 17340 1404 0,'16'6'217'16,"12"0"-69"-16,25-3-64 15,16-3 9-15,30 0-33 16,13 3-23-16,9 4-21 16,-1 2-5-16,-6 0-18 15,-5 1-32-15</inkml:trace>
  <inkml:trace contextRef="#ctx0" brushRef="#br0" timeOffset="277288.2937">18226 17629 1401 0,'6'1'233'16,"3"2"-37"-16,0 6-102 15,2 7-8-15,-6 6-13 0,-2 6-2 16,-3 2-9-16,-4-1-11 16,-2-3-24-16,2-6-8 15,0-10-7-15,1-5 1 16,4-12-4-16,3-9-3 15,5-16-8-15,3-3-1 16,10-2-1-16,0 3 0 16,6 11 4-16,1 6 2 0,-3 13 2 15,0 4 2-15,-4 15 5 16,-5-1 0-16,-8 4 1 16,-2 2 1-16,-6-2-4 15,-4 3 0-15,2-5-2 16,-2-5 1-16,3-9-4 15,3-4-2-15,3-10-8 16,1-7-6-16,4-1 2 16,3-3 0-16,-2 5 6 15,4 7 4-15,2 7 0 16,-4 5 4-16,-4 14 10 16,0 5 10-16,-7 8 12 15,1 4-1-15,-4-1-4 16,0 0-9-16,-1-3-25 15,0-4-34-15,2-8-156 16</inkml:trace>
  <inkml:trace contextRef="#ctx0" brushRef="#br0" timeOffset="278033.7475">19702 17170 1052 0,'0'-12'400'0,"2"-7"-246"0,-2-1-24 16,-2 6-1-16,-1 4-32 15,0-1-21-15,-1 13-37 16,1 0-14-16,0 4-19 16,3-6-4-16,0 5-2 15,0 15 1-15,4 32 0 16,-2-36 1-16,1-1 4 15,-3-4 7-15,-1-5 11 16,-1 0 2-16,1 1-2 16,-1 2-7-16,2 10-11 15,0 4-4-15,1 5-2 16,5 0 0-16,1-8 2 16,2-4 0-16,-1-13-1 15,0-3 1-15,-2-9-43 16,-3-5-39-16,-3-4-106 15,0-2-148-15</inkml:trace>
  <inkml:trace contextRef="#ctx0" brushRef="#br0" timeOffset="278391.8055">19714 17128 972 0,'-8'-7'442'15,"-6"-3"-245"-15,-2-4-68 16,-2 1-14-16,-1 5-37 15,0 5-33-15,0 4-28 16,-1 0-8-16,0 8-9 16,-2-2-1-16,5 5-3 15,8 7-1-15,4 2 0 16,3 1 1-16,5-1 3 16,6-4 1-16,11-7 8 15,13-1-1-15,10-9 7 16,-3-4-27-16</inkml:trace>
  <inkml:trace contextRef="#ctx0" brushRef="#br0" timeOffset="278960.6754">19746 17373 715 0,'0'0'418'0,"0"2"-155"0,1 1-138 16,-1-3-38-16,-1 0 2 16,-1 0-5-16,1 0 9 15,-7 13-15-15,-28 31-12 16,20-29-25-16,-1 1-16 16,3-3-17-16,4-4-3 15,2-1-1-15,2-6-1 0,6-2 0 16,3-1-1-16,-3 0-2 15,0 0-1-15,19-6 3 16,36-5 2-16,-21 16 2 16,4 3 2-16,-1 8 9 15,1-3-31-15</inkml:trace>
  <inkml:trace contextRef="#ctx0" brushRef="#br0" timeOffset="279484.4609">19748 16885 1028 0,'-20'-2'386'0,"-25"-3"-227"16,-4 5-48-16,-1 10-32 15,2 9-10-15,3 12-24 16,1 10-9-16,4 14-13 16,3 3-7-16,11 15-13 15,9 9-3-15,18 8-2 16,15 4 1-16,18-3-1 16,8-9 2-16,9-15 2 15,2-13 3-15,16-20 4 16,7-15 4-16,21-32 5 15,4-16-2-15,-8-35 51 16,-4-14 37-16,-26-25 56 16,-12-5 32-16,-44 9-12 15,-27 1-25-15,-47 17-58 16,-19 10-33-16,-20 21-97 16,0 17-43-16</inkml:trace>
  <inkml:trace contextRef="#ctx0" brushRef="#br0" timeOffset="280749.0095">10996 14681 1414 0,'5'0'241'0,"1"-2"-10"0,23 4-114 16,17-2-13-16,19 0-21 15,9-2-27-15,8-1-41 16,-4-2-4-16,-6 1-39 16,-2-1-52-16,-12-1-249 15</inkml:trace>
  <inkml:trace contextRef="#ctx0" brushRef="#br0" timeOffset="281073.023">11124 14805 1503 0,'3'-2'234'15,"16"-4"-115"-15,3-1-11 16,14 0-24-16,2 4-25 15,3 0-28-15,8 3-12 16,-4 3-5-16,4-1-24 0,-2 3-92 16,-6-1-104-16</inkml:trace>
  <inkml:trace contextRef="#ctx0" brushRef="#br0" timeOffset="281387.4979">11500 14539 1492 0,'6'3'227'0,"8"9"-81"15,8 3-70-15,11 9-24 16,3-1-10-16,4 0-24 15,-1 0-6-15,-12-3-5 0,-3-2-2 16,-10-3-6-16,-2 0 0 16,-9-3-2-16,-3 0 3 15,-13 10 19-15,-10 1 18 16,-8 7 43-16,-7 3 6 16,-2-7-13-16,5 3-16 15,9-11-81-15,5-6-18 16</inkml:trace>
  <inkml:trace contextRef="#ctx0" brushRef="#br0" timeOffset="281972.2631">11238 14106 1084 0,'-4'-9'344'0,"-3"-10"-213"15,8 0-42-15,8 1 1 16,7-1 0-16,8 6-11 16,-1 2-12-16,3 13-21 15,1 9-14-15,-10 6-10 16,-4 7 2-16,-19 5 1 16,-8 7-2-16,-9 4-3 15,-6-3-6-15,10-6-7 16,-2-10-4-16,9-9-10 15,12-4-2-15,14-7-1 16,6 0 0-16,12-1 8 16,3 0 1-16,-3 0 1 15,5 0 7-15,-10 0-61 16,-2-1-71-16</inkml:trace>
  <inkml:trace contextRef="#ctx0" brushRef="#br0" timeOffset="282374.9882">11310 13785 982 0,'-14'-5'428'0,"-22"-2"-233"15,-7 7-50-15,-5 13-42 16,-2 7-9-16,6 15-37 16,9 7-18-16,12 10-18 15,9 8-8-15,14 5-10 16,10 3 0-16,20 4 2 16,4-8 0-16,13-7 7 15,5-9 3-15,4-23 4 16,6-14 0-16,2-18-4 15,-5-16 1-15,-1-25-2 16,-6-11 0-16,-12-13-1 16,-5-4 18-16,-33 3 46 15,-19-4 7-15,-35 8 17 16,-12 8-14-16,-8 21-51 0,11 14-13 16,12 21-65-16,8 7-2 15</inkml:trace>
  <inkml:trace contextRef="#ctx0" brushRef="#br0" timeOffset="283492.349">12227 14615 1302 0,'12'-8'272'0,"9"-3"-94"15,4 14-59-15,-6 1-19 16,-8 17-32-16,-6 2-6 15,-7 15 1-15,-5 5-7 16,2 6-24-16,0 1-11 0,7-10-13 16,5-4-1-16,9-11 2 15,4-8 1-15,8-12 5 16,0-8 2-16,-4-17-1 16,1-5 0-16,-2-11-3 15,-1-1-2-15,-3-2-3 16,-3-1-1-16,-6 4-3 15,-3 7 1-15,-3 11 0 16,-2 9 1-16,-3 15 22 16,1 9 6-16,-1 14 0 15,-1 7-1-15,4 9-22 16,3 0-4-16,8-4 3 16,6-4-26-16,4-16-56 15</inkml:trace>
  <inkml:trace contextRef="#ctx0" brushRef="#br0" timeOffset="283848.4526">12734 14935 1542 0,'0'3'274'0,"0"-3"-90"15,0 0-18-15,2 22-30 16,8 35-24-16,-8-29-51 16,1 3-20-16,-1-4-25 15,3-1-9-15,1-5-70 16,-3-10-69-16</inkml:trace>
  <inkml:trace contextRef="#ctx0" brushRef="#br0" timeOffset="284211.6452">12743 14937 1396 0,'3'-4'231'0,"4"-5"-61"15,14 9-93-15,2 0-17 16,4 1-41-16,-1 5-9 15,-4 2-5-15,-6-1-1 0,-9 9-1 16,-5 0 0-16,-4 4-2 16,0-11 1-1,1-4 2-15,0 0 0 0,-2 0-3 16,4 3 0-16,9-12-1 16,3 2-1-16,8 7 1 15,2 2 2-15,-5 10 6 16,-7 6 10-16,-19 7 25 15,-15-1 13-15,-13 1 13 16,-5-8-3-16,3-18-25 16,2-7-13-16,15-17-41 15,7-2-36-15,10-2-111 16</inkml:trace>
  <inkml:trace contextRef="#ctx0" brushRef="#br0" timeOffset="284672.6697">13164 14735 1336 0,'0'0'246'0,"4"-1"-52"16,3-2-21-16,13 2-31 0,5-3-20 15,10 1-66-15,6 0-18 16,4-1-16-16,-4 1-23 15,-3-2-96-15,-6 1-87 16</inkml:trace>
  <inkml:trace contextRef="#ctx0" brushRef="#br0" timeOffset="284867.151">13196 14866 1403 0,'6'5'259'16,"3"1"-4"-16,19 2-117 15,9 0 6-15,11-4-53 16,2 1-28-16,5-5-32 16,-4-2-42-16</inkml:trace>
  <inkml:trace contextRef="#ctx0" brushRef="#br0" timeOffset="285705.1383">13832 14439 1363 0,'0'0'234'0,"0"12"-53"16,2 8-23-16,3 18-43 15,0 8-15-15,0 7-42 16,0 1-16-16,0-7-19 16,0-6-6-16,1-17-37 15,1-7-47-15</inkml:trace>
  <inkml:trace contextRef="#ctx0" brushRef="#br0" timeOffset="285870.9328">13703 14645 1586 0,'3'-1'281'0,"14"1"-171"15,5 2-38-15,17 0-27 16,8 4-20-16,7 1-6 16,2-4-38-16</inkml:trace>
  <inkml:trace contextRef="#ctx0" brushRef="#br0" timeOffset="286800.9602">14339 14802 1485 0,'4'18'201'0,"13"33"-128"16,8 17-10-16,8 15 7 16,4 8-7-16,-2-1-19 15,-5-5-11-15,-6-16-16 16,-3-13-2-16,-11-25 17 15,0-17 20-15,-7-19 16 16,-3-8 2-16,-4-22-21 16,0-10-17-16,-2-20-16 15,-5-16 0-15,3-13 9 16,-4-14 6-16,-2-20 10 16,7 3 2-16,5-11-7 15,5 5-2-15,6 18-13 16,-2 3-5-16,-6 33-10 15,-2 19-3-15,-2 27 3 16,-3 13-29-16,6 15-120 0</inkml:trace>
  <inkml:trace contextRef="#ctx0" brushRef="#br0" timeOffset="287201.038">14541 14050 1267 0,'5'-3'239'0,"16"-3"-156"16,9 1-19-16,24 2-10 15,17-2-11-15,36 3-10 0,14-2-3 16,27 3 10-16,14 7-3 15,3 0-10-15,3 5-3 16,-7-3-11-16,-9-5-2 16,-22-5-16-16,-16-7-50 15</inkml:trace>
  <inkml:trace contextRef="#ctx0" brushRef="#br0" timeOffset="287621.4232">16183 14072 1438 0,'-1'3'241'15,"-1"15"-31"-15,-1 9 1 16,-1 19-37-16,3 10-36 16,1 12-42-16,0 2 320 15</inkml:trace>
  <inkml:trace contextRef="#ctx0" brushRef="#br0" timeOffset="289996.5303">14822 14442 1498 0,'-12'-14'239'0,"-9"-12"-93"0,7-3-32 15,18 3-44 1,6 5-3-16,16 4-15 0,4 6-7 16,9 13-6-16,1 9-7 15,-4 10-9-15,-7 6-1 16,-19 6 2-16,-10 2-1 16,-19 2-1-16,-13 1-2 15,-7-3-6-15,-2-6-5 16,2-12-17-16,5-8-17 0,11-8-36 15,5-3-7-15,11-4 8 16,4-2 13-16,14-1 29 16,3 3 12-16,13 6 16 15,4 2 8-15,5 10 10 16,2 2-3-16,-4 3-3 16,-1 4-3-16,-4-4-224 15</inkml:trace>
  <inkml:trace contextRef="#ctx0" brushRef="#br0" timeOffset="290519.1494">15262 14593 1028 0,'2'-6'420'0,"4"2"-254"15,-2-4-25-15,-2-1-3 16,-4 4-24-16,-4-8-17 0,-8 0-19 15,-1 2-13-15,-8 0-25 16,1 6-11-16,-1 9-16 16,1 2-9-16,6 7-10 15,6 5-3-15,7 1 1 16,3 3 0-16,13-2 2 16,-6-6 3-16,9-5 3 15,5-5 0-15,1-9 3 16,3-1-1-16,-4-3 0 15,-3-6-4-15,-6 5-1 16,-4 1-3-16,-4 9 4 16,-2 9 5-16,-2 16 10 15,0 6 14-15,0 11 10 16,2 5 0-16,2 4-6 0,1 0-10 16,2-11-13-16,-1-7-1 15,-1-15-13-15,1-9-35 16,3-8-288-16</inkml:trace>
  <inkml:trace contextRef="#ctx0" brushRef="#br0" timeOffset="290837.2865">15600 14365 1512 0,'0'1'300'16,"-7"1"-19"-16,1 7-112 15,3 5-32-15,-4 8-47 16,7 8-22-16,0 8-29 15,4 1-9-15,3 4-17 16,-3-4-5-16,-2-9-22 16,-2-2-26-16,0-13-77 15,0-4-58-15</inkml:trace>
  <inkml:trace contextRef="#ctx0" brushRef="#br0" timeOffset="291014.8223">15556 14305 1439 0,'13'-3'202'16,"15"-7"-91"-16,5 2-32 0,8 8-33 16,0 3-16-16,5 7-18 15,0 2-18-15,-6 0-88 16</inkml:trace>
  <inkml:trace contextRef="#ctx0" brushRef="#br0" timeOffset="291234.8666">15614 14645 1155 0,'0'1'361'0,"2"-1"-95"16,11 0-65-16,10 0-66 15,5-2-9-15,9 1-63 16,1 1-22-16,-1-3-94 0,-1 3-48 16</inkml:trace>
  <inkml:trace contextRef="#ctx0" brushRef="#br0" timeOffset="291420.6802">15595 14478 1667 0,'6'0'325'0,"15"1"-252"16,5 1-18-16,16 3-13 15,5 2-42-15,1 2-29 16</inkml:trace>
  <inkml:trace contextRef="#ctx0" brushRef="#br0" timeOffset="292027.7726">16053 14639 981 0,'-4'-6'429'0,"0"-2"-261"0,-8-2-40 16,-2-2-10-16,-10 3-15 15,0 1-21-15,-6 5-30 16,2 7-14-16,8 4-22 16,1 3-7-16,15 3-4 15,2-4 7-15,9 6 9 16,7-3 3-16,9-3 2 15,5-1-5-15,2-8-7 16,1-3 0-16,-8-4-1 16,-7-10-1-16,-2-9-1 15,0 3-1-15,-4-9-4 16,2 1-2-16,-9-2 0 16,-3-6-3-16,-3 0 0 15,-5 1-1-15,2 7 0 16,0 4 0-16,3 11-4 15,-1 7-1-15,4 6-2 16,6 2-1-16,0 3 4 16,0 2 2-16,-1 7 2 0,-5 1 4 15,1 13 33-15,-1 3 15 16,4 11 27-16,-5 1 5 16,0-4-15-16,3 5-16 15,0-12-28-15,9-3-8 16,-3-1-39-16,-1-10-34 15</inkml:trace>
  <inkml:trace contextRef="#ctx0" brushRef="#br0" timeOffset="292556.63">14799 15003 1219 0,'3'0'263'16,"5"0"-127"-16,24-1-116 16,17 1 6-16,34 0 14 15,15 0 7-15,32 5 17 16,19 3 17-16,6 0-9 15,-2 4-13-15,-6 0-31 16,-13 1-27-16,-27-3-102 16</inkml:trace>
  <inkml:trace contextRef="#ctx0" brushRef="#br0" timeOffset="293259.3416">15182 15219 1417 0,'3'0'233'0,"8"2"-36"16,-3 10-38-16,3 9-40 16,0 5-7-16,-3 9-34 15,-3 2-14-15,-5 2-24 16,-2-5-9-16,-5-9-18 16,6-8-2-16,-2-16-6 0,3-3-9 15,6-19-19-15,4-6-6 16,11-7 0-16,3-8 8 15,9 11 16 1,0 6 5-16,2 13 4 0,-2 10 6 16,-3 9 12-16,-7 8 3 15,-11 9 6-15,-4 4-4 16,-7 4-11-16,-1-2-3 16,-1-6-6-16,1-3-2 15,-1-12-1-15,1-9-4 0,3-10-10 16,1-12-3-16,8-11-11 15,5-3 2-15,4-2 7 16,2 3 2-16,-5 10 11 16,0 6-1-16,-4 17 9 15,-4 6 7-15,-3 19 18 16,0 8 9-16,-7 11 1 16,-2 6-3-16,3 0-16 15,-1-9-15-15,13-15-25 16</inkml:trace>
  <inkml:trace contextRef="#ctx0" brushRef="#br0" timeOffset="293885.2104">16275 15069 1599 0,'0'2'305'15,"-2"0"15"-15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27:23.052"/>
    </inkml:context>
    <inkml:brush xml:id="br0">
      <inkml:brushProperty name="width" value="0.05292" units="cm"/>
      <inkml:brushProperty name="height" value="0.05292" units="cm"/>
    </inkml:brush>
  </inkml:definitions>
  <inkml:trace contextRef="#ctx0" brushRef="#br0">1906 9641 1407 0,'-15'-2'245'0,"-17"6"-27"16,-4 12-5-16,-7 16-40 16,3 15-33-16,10 18-71 0,5 6-26 15,22 8-31-15,10-3-4 16,20-12-1-16,11-11-1 16,18-24 4-16,10-20 3 15,6-32 4-15,1-10 7 16,-12-15 22-16,-19-7 7 15,-22-1 6-15,-14-1-3 16,-21-3-23-16,-16 6-12 0,-9 7-15 16,-11 5-9-16,-5 15-41 15,11 7-26-15,2 12-81 16,13 4-41-16,11 6-315 16</inkml:trace>
  <inkml:trace contextRef="#ctx0" brushRef="#br0" timeOffset="129.886">1697 9831 1557 0,'6'8'344'16,"3"5"-49"-16,20-1-133 15,13-2-50-15,25-3-60 16,13-2-31-16,-1-5-149 16,-3-1-117-16</inkml:trace>
  <inkml:trace contextRef="#ctx0" brushRef="#br0" timeOffset="997.9179">2462 9911 1177 0,'-15'-1'356'16,"-14"-4"-128"-16,-1 5-60 15,-1 4-25-15,5 3-67 16,8 4-26-16,10 3-40 15,4 0-9-15,15 2-4 16,4-1-1-16,11-2 3 16,7 0 1-16,-1-7 3 15,-6-6 2-15,-4 3 3 16,-6-3 2-16,-13-6 4 16,-3 4 0-16,-8 1 0 15,-11-1-1-15,-7 9-5 16,-7 1-1-16,-1 4 0 15,3 4 0-15,13-2-4 0,6 5-2 16,11-2 0-16,6-1-1 16,12-4 7-16,6 0 5 15,9-10 2-15,4-5 0 16,-1-4-2-16,0-8-4 16,-4-2-1-16,-4-1-2 15,-7-4-1-15,-4 3 0 16,-5 1 1-16,-3 2 1 15,-7 8 4-15,-1 3-1 0,-7 7 10 16,1 8 4-16,2 6 0 16,-2 3 1-16,8 5-12 15,4 0-7-15,4 3-4 16,7-3 0-16,3-9-1 16,1-6 0-16,8-11 1 15,-1-2 2-15,-2-12 2 16,-4 0 0-16,-8-6 2 15,-6-4 1-15,-7 5-4 16,0-2 1-16,-1 4-3 16,1 6 0-16,-3 3-2 15,-1 7-2-15,-2 11 0 16,0 5-1-16,5 7 2 16,3-2 0-16,1 0 1 0,7-2 0 15,7-4 3 1,5-1 6-16,9-13 26 0,3-4 16 15,-4-9 28-15,1-2 6 16,-11-3-14-16,0 0-11 16,-20-5-28-16,-1 1-10 15,-9 1-30-15,-8 4-34 16,9 8-128-16,-4 4-72 16</inkml:trace>
  <inkml:trace contextRef="#ctx0" brushRef="#br0" timeOffset="1357.4532">3102 10095 1503 0,'6'5'287'0,"13"0"-38"15,6 0-66-15,6-4-83 16,2-5-28-16,-9 0-23 15,-1-6-9-15,-2-3-10 16,-1-2-5-16,4-4-14 16,-7-3-2-16,-13 0-6 15,-5 3-3-15,-18 0-7 16,-4 4-1-16,-4 6 3 16,-1 1 6-16,5 10 18 15,3 7 9-15,2 12 16 0,4 1 2 16,5 7 2-16,1 3 1 15,7 9 1-15,2 8-6 16,10 0-15-16,5 1-9 16,0-5-9-16,1-4-18 15,0-7-110-15,1-5-135 16</inkml:trace>
  <inkml:trace contextRef="#ctx0" brushRef="#br0" timeOffset="1961.8131">3753 10112 993 0,'0'-6'453'0,"0"-4"-234"16,-1-2-36-16,1-5-38 0,1 2-18 16,-1-4-6-16,-5-2-5 15,-9 6-19-15,-6-5-13 16,-9 8-21-16,2 9-12 15,-5 4-25-15,6 9-9 16,6 11-8-16,3 0-2 16,13 5-5-16,-3 0 0 15,7-5-1-15,8 1 1 16,5-8 3-16,11-2 1 16,7-6 2-16,-1-7-1 15,6-6 0-15,-7-4-3 0,-8-6 0 16,-4 1-2-16,-8-7-1 15,2 4 0-15,-7 3 1 16,-3 1-1-16,-3 10 2 16,-4 2 0-16,-1 3-1 15,2 5 0-15,5 5-1 16,2 3 0-16,11 6 0 16,3 0 0-16,4-3 0 15,6-3 1-15,0-5 3 16,4-5 3-16,-5-7 7 15,-7-3 4-15,-3-7-2 16,-5-1-2-16,-3 0-49 16,-4-2-45-16,-3-5-165 0</inkml:trace>
  <inkml:trace contextRef="#ctx0" brushRef="#br0" timeOffset="2077.6219">3914 9744 1494 0,'-1'-3'359'0,"-5"-5"76"15,2 8-237-15,4 5-67 16,-3 7-88-16,8 6-66 16</inkml:trace>
  <inkml:trace contextRef="#ctx0" brushRef="#br0" timeOffset="2315.8162">4169 9854 1740 0,'-5'8'439'0,"0"15"-190"15,-1 7-76-15,6 16-70 16,0 7-17-16,0 11-32 16,1 10-17-16,0 2-21 15,2 1-8-15,0-14-3 16,2-13-2-16,0-15-21 15,0-11-31-15,2-12-116 16,-1-10-33-16</inkml:trace>
  <inkml:trace contextRef="#ctx0" brushRef="#br0" timeOffset="2451.4537">4189 10142 1659 0,'10'-1'362'0,"12"-2"-174"15,15 0-125-15,2 2-17 16,8 0-88-16,-1 1-93 0</inkml:trace>
  <inkml:trace contextRef="#ctx0" brushRef="#br0" timeOffset="2795.5337">4671 9832 1677 0,'-12'-5'367'0,"-11"-6"-196"16,3 2-40-16,5 9-72 15,3 4-24-15,11 9-33 16,1 3-9-16,10 4-2 16,7 1 1-16,5-2 3 15,0-2 1-15,-1-9-14 16,-4 0-14-16,-9-6-26 15,0 0-11-15,-9-1-1 16,-4 1 15-16,-6 0 32 16,-7 3 12-16,-8 1 26 0,3 3 16 15,5 5 58-15,4 4 25 16,10 2 20-16,4-2-7 16,13-2-47-16,9 1-30 15,8-6-34-15,3-5-7 16,5-2-71-16,-1-6 309 15</inkml:trace>
  <inkml:trace contextRef="#ctx0" brushRef="#br0" timeOffset="3468.3738">5569 9929 1570 0,'-5'8'294'16,"-10"11"-124"-16,5 10-41 15,5 7-53-15,2-1-10 16,5-2-18-16,7-7-7 15,8-8-13-15,4-8-3 0,6-10 0 16,0-6-4-16,-4-15-6 16,-4 1-2-16,-6-8-3 15,-9 3 0-15,-3 4-2 16,-1-3 0-16,-2 6-3 16,-3 5-4-16,-1 11-3 15,0 8-1-15,-1 13-1 16,3 1 1-16,10 0 2 15,0 2 0-15,0-8-2 16,5-3 2-16,4 1 1 16,5-9 0-16,9-2-1 15,-3-5 1-15,-1-11 0 16,4 2 0-16,-1-3 0 16,4 4 0-16,2 5-1 15,-7-1 1-15,1 7 2 16,-5 1 16-16,-7 7 66 15,-4 6 27-15,-19 4 33 16,-7 6-8-16,-14-1-59 0,4 0-24 16,0-12-79-16,2-4-47 15</inkml:trace>
  <inkml:trace contextRef="#ctx0" brushRef="#br0" timeOffset="3981.0792">6876 9925 1153 0,'-6'-3'371'0,"-9"-3"-101"0,-7 6-47 16,-2 8-64-16,-1 6-25 15,2 6-66-15,7 5-22 16,10 6-39-16,7 2-5 16,17 1-7-16,6-5 1 15,9-9 3-15,5-6 0 0,-2-10 3 16,-4-4 3-16,-12-10 8 15,-8 1 5-15,-15-5 4 16,-4 4-1-16,-15 0-6 16,-7 0-4-16,-8 7-40 15,-1 2-53-15</inkml:trace>
  <inkml:trace contextRef="#ctx0" brushRef="#br0" timeOffset="4262.0266">7094 9953 1582 0,'1'0'341'0,"0"0"-84"16,-2 4-41-16,0-4-84 0,0 0-24 15,-4 23-50-15,-1 32-20 16,13-27-21-16,5-1-7 15,4-4-4-15,5-5 2 16,5-10 10-16,3-8 4 16,5-6 5-16,-3-6-1 15,-8-4-7-15,-6 0-4 16,-5-3-30-16,-3 4-38 16,-8-4-127-16,2-1-84 0</inkml:trace>
  <inkml:trace contextRef="#ctx0" brushRef="#br0" timeOffset="4383.7019">7187 9734 1716 0,'-4'-4'453'0,"-3"0"-166"15,2 2-59-15,3 11-119 16,3 6-47-16,7 4-79 16,6 5 121-16</inkml:trace>
  <inkml:trace contextRef="#ctx0" brushRef="#br0" timeOffset="4907.6486">7705 9902 1474 0,'-21'3'274'16,"-6"4"-48"-16,-2 13-92 16,1 2-21-16,12 8-73 15,0 2-2-15,13-3-7 16,6 1-1-16,14-4 7 15,3-3-11-15,7-10-6 16,4-5-1-16,-2-10-3 16,-2-8 0-16,-8-1-2 15,-7-4 2-15,-14 1 1 0,-9 1-2 16,-16 2-1-16,-6 2-5 16,2 5-6-16,3 2-23 15,14 0-81-15,5 0 115 16</inkml:trace>
  <inkml:trace contextRef="#ctx0" brushRef="#br0" timeOffset="5047.5176">7826 9958 1664 0,'17'2'376'16,"12"-2"-175"-16,5 1-115 15,-4 0-40-15,-3-1-33 16,-1 3-44-16,-8-3-147 15</inkml:trace>
  <inkml:trace contextRef="#ctx0" brushRef="#br0" timeOffset="5205.1715">7924 10009 1637 0,'-1'13'352'0,"-5"16"-176"15,-3-4-41-15,5-1-82 16,3-1-20-16,7-5-126 16,6-3-251-16</inkml:trace>
  <inkml:trace contextRef="#ctx0" brushRef="#br0" timeOffset="5490.3661">8132 10035 1670 0,'6'8'363'0,"9"12"-186"16,-7 7-20-16,-5-4-60 16,-1 3-22-16,-1-5-41 15,3-6-14-15,1-10-16 16,2-6-9-16,6-14-30 16,-1-6-5-16,5-6-1 15,7 3 5-15,-2 3 25 16,2 4 7-16,-2 9 5 15,-7 1 11-15,-6 11 23 16,-1 7 9-16,-8 9 12 16,0 4-6-16,0 5-18 15,2-3-26-15,7 0-102 16,5-7-425-16</inkml:trace>
  <inkml:trace contextRef="#ctx0" brushRef="#br0" timeOffset="5714.5788">8514 9917 1567 0,'-1'10'377'0,"-1"9"6"16,2 15-225-16,0 4-29 15,-1 13-37-15,0 4-5 16,1 9-31-16,3 6-18 15,5-1-26-15,4-5-11 16,-1-13-38-16,-1-12-39 16,0-22-83-16,2-10-407 0</inkml:trace>
  <inkml:trace contextRef="#ctx0" brushRef="#br0" timeOffset="5850.2186">8520 10143 1627 0,'12'-4'366'16,"7"-2"-112"-16,10 0-175 16,9 1-37-16,5 2-29 15,0-2-41-15</inkml:trace>
  <inkml:trace contextRef="#ctx0" brushRef="#br0" timeOffset="6094.8103">9037 10044 1869 0,'-15'10'508'16,"-21"18"-297"-16,1-7-46 15,-2-4-92-15,3-3-23 16,7-14-32-16,5-1-12 16,11-8-16-16,-5-4-8 15,12-6-12-15,1 0-3 16,11-1 4-16,14 5 5 15,2 9 10-15,5 4 6 0,2 9 8 16,-3 8 0-16,-1 7 0 16,3 8 10-16,-2 5-51 15</inkml:trace>
  <inkml:trace contextRef="#ctx0" brushRef="#br0" timeOffset="6434.3898">9680 9924 1397 0,'9'-5'294'0,"7"-2"24"16,16 3-137-16,9-2-46 15,1 6-78-15,2 0-25 0,-13 6-22 16,-2 1 0-16,-7-2-70 15,-6 1-62-15</inkml:trace>
  <inkml:trace contextRef="#ctx0" brushRef="#br0" timeOffset="6583.991">9845 9960 1568 0,'-1'12'296'0,"1"18"-118"16,-5-4-40-16,7-1-63 15,4-3-22-15,2-4-30 16,7 1-25-16,0-5-104 16,-1-3-112-16</inkml:trace>
  <inkml:trace contextRef="#ctx0" brushRef="#br0" timeOffset="6837.4974">10144 10000 1351 0,'-10'-2'280'0,"-14"1"4"0,-3-1-77 16,10 8-90-16,1 6-42 15,10 3-40-15,6 5-11 16,0 2-8-16,6-2-4 16,11 2-3-16,4-7-3 15,14-11 10-15,1 0 9 16,-4-13 28-16,-4-5 6 0,-9-3 2 15,-10-4-7-15,-15-3-27 16,-8-1-9-16,-12 6-34 16,-5-1-45-16</inkml:trace>
  <inkml:trace contextRef="#ctx0" brushRef="#br0" timeOffset="7428.644">11019 9931 1194 0,'-9'-5'368'15,"-9"-1"-69"-15,-6 3-77 16,-5 3-29-16,0 7-80 16,5 6-38-16,6 4-55 15,8 5-12-15,10 3-8 16,5 2 0-16,12-1 0 16,0-5-1-16,5-7 1 15,5-4 1-15,-2-10-1 16,-3 1 0-16,-5-9-12 15,-3-1-5-15,-9 2-3 16,-3-2 2-16,-5 9 10 16,-2 0 5-16,-4 8 5 15,-2 7 10-15,2 11 8 16,-1 11 9-16,3 14 2 0,3 8-4 16,3 4-3-16,2 2-4 15,4-11-6-15,2-8-5 16,3-17-29-16,-2-6-35 15,4-15-49-15</inkml:trace>
  <inkml:trace contextRef="#ctx0" brushRef="#br0" timeOffset="7766.2329">11240 10047 1332 0,'-2'9'266'16,"1"4"-37"-16,1 3-107 16,8 5-24-16,12-3-21 15,1-3 3-15,10-6-7 16,0-8-1-16,-4-11-7 15,1-5-4-15,-7-2-5 16,-6 0-5-16,-14-6-2 16,-5-3-5-16,-15 7-11 15,-6-2-5-15,-9 4-14 0,4 12-8 16,6 1-19 0,5 5-28-16,15 9-104 0,1 1-356 15</inkml:trace>
  <inkml:trace contextRef="#ctx0" brushRef="#br0" timeOffset="8130.5603">11600 10091 1600 0,'14'6'358'16,"8"3"-113"-16,0-1-99 15,7 0-47-15,-9-4-30 16,-2-3-11-16,-3-4-12 16,-8-3-9-16,1-7-21 15,-7-4-9-15,5-2-12 16,-4 0-5-16,-8-1-9 16,-5 0 0-16,-12 7 4 15,-3 1 3-15,-2 7 3 16,0 10-1-16,1 9-2 15,4 7 0-15,10 6 3 16,1 0 4-16,9 7 11 0,3 4 4 16,8 4 6-16,4 11-1 15,2-1-5-15,1 0-3 16,-3 0 3-16,-4-12-29 16,2-8-501-16</inkml:trace>
  <inkml:trace contextRef="#ctx0" brushRef="#br0" timeOffset="8798.7532">11901 9979 1499 0,'8'-1'235'15,"14"1"-109"-15,8-1-34 16,13 1-45-16,4 0-14 16,-1-5-19-16,2 3-2 15,-20-5-3-15,-6-4 0 16,-10 4 0-16,-9 0 3 15,-3 4-1-15,-1 2 1 16,-11 5 6-16,-2-1 10 16,-6 6 10-16,3 5 7 0,2 5-1 15,-1 1-10-15,8 1-8 16,-2-1-3-16,12 1 0 16,4-1 2-16,7-7 0 15,6 0-1-15,5-9-4 16,-2-4-6-16,2-2-6 15,-2-4-4-15,-7-6-25 16,1-3-13-16,-2-4-15 16,-3 2-3-16,1-1 24 15,-5 5 11-15,-4 2 16 16,-2 6 6-16,-3 7 18 16,-1 6 6-16,0 8 3 15,0 1-3-15,3 3-17 16,2 2-4-16,2-1-32 15,4-1-41-15</inkml:trace>
  <inkml:trace contextRef="#ctx0" brushRef="#br0" timeOffset="8950.8727">12283 9730 1618 0,'-2'-3'375'0,"-4"-3"-107"0,6 7-176 16,7 6-91-16</inkml:trace>
  <inkml:trace contextRef="#ctx0" brushRef="#br0" timeOffset="9353.5188">12676 9957 1574 0,'-8'-3'325'16,"-12"-1"-105"-16,1 4-36 16,2 6-96-16,-2 3-23 15,9 12-32-15,-2 0-12 16,11 7-8-16,2-1 2 16,14-5 8-16,7 0 11 15,6-16 11-15,6-3 0 0,-3-5 2 16,2-6-3-16,-11-4-9 15,-7-5-1-15,-13-3-10 16,-9-3-6-16,-13 0-7 16,-3-2-8-16,-4 1-54 15,1 3-46-15</inkml:trace>
  <inkml:trace contextRef="#ctx0" brushRef="#br0" timeOffset="9551.0418">13014 10118 1915 0,'-2'0'565'0,"-3"-3"-288"0,-3 3-86 16,-1-1-127-16,2-3 213 15</inkml:trace>
  <inkml:trace contextRef="#ctx0" brushRef="#br0" timeOffset="10376.84">13580 10145 1349 0,'9'-6'252'16,"3"-3"-93"-16,7-14-2 16,3-3-29-16,-2-12-49 15,-1-5 4-15,-6-8-12 16,-6-3-5-16,2-4-8 16,-2 2-10-16,4 6-22 15,-7 4-5-15,-3 16 6 16,-1 12 0-16,0 20-2 15,8 13-2-15,6 19-19 16,7 11-4-16,10 17 0 16,1 2 0-16,2 3 0 0,-2-8 2 15,-10-15-27-15,-2-8-30 16,-8-16-79-16,-7-2 197 16</inkml:trace>
  <inkml:trace contextRef="#ctx0" brushRef="#br0" timeOffset="10516.7917">13746 9949 1585 0,'12'5'290'0,"15"9"-162"16,7 2-54-16,8-3-32 16,1-2-37-16,-8-4-345 15</inkml:trace>
  <inkml:trace contextRef="#ctx0" brushRef="#br0" timeOffset="10681.7968">13536 9749 1623 0,'-4'-3'372'15,"-6"1"-105"-15,14 3-192 16,13 6-34-16,15 2-39 15,8 3-29-15,6 3-104 16</inkml:trace>
  <inkml:trace contextRef="#ctx0" brushRef="#br0" timeOffset="11026.4495">14133 10059 1390 0,'7'6'291'0,"5"2"56"16,7 0-179-16,2-4-22 0,5-4-60 15,2 0-25-15,-7-11-32 16,-2-1-7-16,-11-3-7 16,-7-2-3-16,-7 3-9 15,-9-4-3-15,-6 4-6 16,-3-3 1-16,-1 8 2 15,2 5 1-15,2 4-6 16,6 8 2-16,7 8 2 16,3 7 5-16,5 11 10 15,0 5 0-15,7 10 1 16,-2 2-1-16,-1 6-4 16,-1-6 2-16,-2-8-8 15,0-7-20-15,8-17-55 16</inkml:trace>
  <inkml:trace contextRef="#ctx0" brushRef="#br0" timeOffset="11335.8084">14757 9991 1447 0,'-8'6'303'0,"-6"5"67"15,-10 3-176-15,3 3-42 16,-10-4-73-16,2-3-23 0,-2-3-40 16,0-3-11-16,2-6-15 15,-1-6-8-15,8 0-9 16,4 1 1-16,10 0 2 16,4 5 0-16,10 0 1 15,4-5-1-15,14 8 5 16,3 1 13-16,2 6 30 15,3 13 18-15,-8 0 28 16,0 6 4-16,-3 2-11 16,-4-5-25-16</inkml:trace>
  <inkml:trace contextRef="#ctx0" brushRef="#br0" timeOffset="12198.8475">1671 10974 1507 0,'3'8'272'0,"2"11"-62"15,5 9-103-15,0 5 1 16,-6 3-39-16,1-4-15 15,-5-10-21-15,1-6-20 16,6-14-26-16,-1-6-23 16,2-20-19-16,2-3-1 15,3-5 16-15,2 5 20 16,2 3 18-16,-3 7 5 16,4 7 17-16,-3 6 17 15,1 16 39-15,1 7 12 16,-11 10 7-16,0 5-14 0,-6 2-33 15,-2 0-17-15,2-6-35 16,0-4-41-16</inkml:trace>
  <inkml:trace contextRef="#ctx0" brushRef="#br0" timeOffset="12589.7652">2781 10764 1540 0,'0'4'281'16,"-3"18"-69"-16,-2 8-42 0,-1 22-40 15,0 12-21-15,5 4-48 16,2 2-19-16,4-2-25 15,2-12-7-15,0-14-14 16,-1-13-17-16,2-19-62 16,1-8-57-16</inkml:trace>
  <inkml:trace contextRef="#ctx0" brushRef="#br0" timeOffset="12753.8525">2756 10812 1514 0,'14'-5'283'16,"10"0"-46"-16,15 4-141 15,8 0-15-15,7 3-51 16,-2 2-11-16,-4 0-57 0,-2 2-33 16</inkml:trace>
  <inkml:trace contextRef="#ctx0" brushRef="#br0" timeOffset="12963.7507">2745 11094 1599 0,'8'0'345'16,"10"0"-106"-16,19-1-115 15,8 1-26-15,9-1-48 16,-4 0-16-16,-2 2-78 16,-4 1 46-16</inkml:trace>
  <inkml:trace contextRef="#ctx0" brushRef="#br0" timeOffset="13306.7767">3140 11262 1425 0,'5'0'245'16,"9"0"-27"-16,2-4-62 15,4-1-61-15,-3-4-21 16,-4-4-39-16,0 2-9 15,-11-2-12-15,-3-1-6 16,-10 5-12-16,-7 0-6 16,-6 3-2-16,-2 7 2 15,-1 7 3-15,4 4 7 0,6 10 17 16,9 3 16-16,11 7 32 16,6 2 8-1,15-1-6-15,0-6-9 0,10-9-24 16,4-3-11-16,-2-13-6 15,-2 0-24-15</inkml:trace>
  <inkml:trace contextRef="#ctx0" brushRef="#br0" timeOffset="14041.4525">4303 10968 1094 0,'-8'-1'384'0,"-10"-6"-179"16,1-1-19-16,-1 7-31 15,0 0-25-15,6 3-47 16,1 11-33-16,9 3-38 16,6 3-10-16,12 7-6 15,3-9 1-15,8-3 2 16,0-3 1-16,-1-10 2 16,-2 0 3-16,-9-1 1 15,-7 0-4-15,-13-5-11 16,-5 8-6-16,-11-3-1 15,-4 0 3-15,-2 9 11 16,0-1 3-16,0 8 2 16,8 1 1-16,6 4 12 15,7 2 6-15,10 1 10 0,5 2 5 16,13-6-6-16,4-3-3 16,8-12-6-16,2-5-1 15,0-8-6-15,0-8-2 16,-6-5-4-16,-5-5-4 15,-10-5-4-15,-4 0-1 16,-5 4-1-16,-4 1 0 0,0 8 2 16,3 10 1-16,-6 8 15 15,2 9 5-15,-3 13 8 16,2 3 2-16,3 8-16 16,2 0-5-16,3 2-11 15,-6-5-26-15,4-7-75 16,0-6 442-16</inkml:trace>
  <inkml:trace contextRef="#ctx0" brushRef="#br0" timeOffset="14192.5632">4433 10782 1514 0,'-2'-4'275'0,"-5"-3"-90"15,5 4-77-15,10 4-122 16,-4 7-76-16</inkml:trace>
  <inkml:trace contextRef="#ctx0" brushRef="#br0" timeOffset="14699.7236">4709 11081 1476 0,'-2'3'276'16,"4"8"1"-16,2 8-91 16,-3 14-63-16,11 2-13 15,3 3-31-15,1-5-11 16,-1-11-27-16,0-6-12 16,-1-17-2-16,1-9-1 15,6-16 1-15,-1-12-4 16,2 0-12-16,-1-6-3 15,-5 8-3-15,0 12-9 0,-5 7-76 16,-3 7-49-16</inkml:trace>
  <inkml:trace contextRef="#ctx0" brushRef="#br0" timeOffset="15122.9664">5197 11100 1535 0,'-6'9'275'0,"-12"11"-101"15,-1 0-71-15,-6-1-71 16,2-5-19-16,3-10-40 16,2-6-22-16,8-10-61 15,0-4-22-15,5-2 29 16,6 1 17-16,3-4 54 0,7 5 25 15,6 6 39-15,0 4 18 16,4 10 42-16,1 8 16 16,0 3 16-16,0 4 2 15,-2 5 6-15,-1-2-11 16,0-2-30-16,4-3-16 16,1-12-31-16,0-9-12 15,-3-13-17-15,-5-5-2 16,-2-3-6-16,-4-3 0 0,-6 5-5 15,0 1-1-15,-2 10-1 16,-1 7-2-16,3 12 4 16,-1 6 10-16,-4 7 8 15,1 7 2-15,3 3-2 16,3 3-10-16,8-4 134 16</inkml:trace>
  <inkml:trace contextRef="#ctx0" brushRef="#br0" timeOffset="15796.6321">6505 10956 1303 0,'-9'-3'254'0,"-10"2"-89"16,-2-2-13-16,-4 5-29 16,-1-1-21-16,2 5-44 15,8 6-21-15,12 5-32 16,8 2-7-16,15 4-3 0,4 2 3 16,10-5 0-16,-6-2 2 15,-4-9 3-15,-5-3 2 16,-12-6 4-16,-1 0-1 15,-10 1-12-15,-11-3-1 16,-7 3-4-16,-3 2 4 16,-5-1 10-16,4 7 8 15,8 2 25-15,7 1 18 16,10 7 16-16,4 0 1 16,10 3-18-16,1-1-17 0,11-4-20 15,6-2-5-15,2-12-22 16,8-4-40-16,1-12 187 15</inkml:trace>
  <inkml:trace contextRef="#ctx0" brushRef="#br0" timeOffset="16346.5616">6526 10736 1570 0,'8'2'267'0,"15"2"-144"0,4 2-44 15,11-1-26-15,0 1-8 16,0-4-18-16,1 0-2 16,-11-2-11-16,-3-1-13 15,-16 0-44-15,-7-1-27 16,-8-1-18-16,-4 1 4 15,-2-2 32-15,-1 3 23 16,3 0 18-16,2 2 3 16,8 4 10-16,3 4 5 0,8 8 8 15,5 2 3-15,6 3-7 16,-2-1-6-16,-2-4-2 16,-2-2 0-16,-11-1 5 15,-3-3-1-15,-7-2-4 16,-7 1-2-16,-8-6-2 15,-5 0 1-15,3-1 2 16,3 2 2-16,9 6 14 16,9 1 19-16,5 10 20 15,5 4 4-15,8 5-8 16,6 11-6-16,-1 1 19 16,-5-2 12-16,-7-2 19 15,-9-8-6-15,-6-11-33 16,-2-6-14-16,-10-12-21 15,-3-4-8-15,-2-9-15 16,1-4-14-16,6-2-62 16,3 1-31-16,11 1-102 15,5 4-29-15</inkml:trace>
  <inkml:trace contextRef="#ctx0" brushRef="#br0" timeOffset="16735.1986">7021 11062 1364 0,'-4'1'276'0,"-2"6"1"0,0 3-115 15,4 10-23 1,3 5-49-16,2 3-17 0,6-2-33 16,1-5-9-16,5-7-15 15,3-9-4-15,4-11-2 16,2-8 2-16,-4-7-3 15,0-4-1-15,-5 2-3 16,-4-3-2-16,-2 7 1 16,-5 0-2-16,-5 9 1 15,-2 9-2-15,-4 1-1 16,3 14 1-16,2 1 2 16,0 4 3-16,9 8 7 15,4-3 2-15,7-1 3 16,6-7 5-16,9-10 22 15,-3-7 7-15,1-13 25 16,0-2 3-16,-12-10-16 16,-2 2-8-16,-10 4-27 0,-12-2-15 15,0 5-70-15,0 4 18 16</inkml:trace>
  <inkml:trace contextRef="#ctx0" brushRef="#br0" timeOffset="17168.4915">7538 11000 1310 0,'-3'-6'301'0,"2"1"-13"15,2 1-59-15,13 6-88 16,7 2-44-16,7 1-52 16,5 1-18-16,3-6-20 15,-4-2-2-15,-6-4-8 16,-9-1-12-16,-13 5-27 15,-5 2-14-15,-14 4-3 0,-4 3 11 16,-9 3 27-16,0 2 17 16,4 2 39-16,7 3 18 15,10 3 22-15,4 2 4 16,7 1-20-16,4-1-13 16,11 1-21-16,5-1-7 15,6-2-16-15,3-1-18 16,0-9-69-16,-1-8-50 0</inkml:trace>
  <inkml:trace contextRef="#ctx0" brushRef="#br0" timeOffset="17699.2803">7980 11005 1452 0,'-13'0'242'0,"-7"5"-64"15,2 1-43-15,7 5-75 16,11 3-20-16,5-1-10 16,9-1-5-16,4-1-11 15,3-3-5-15,-2-5-4 16,1 0-1-16,-1-5 1 16,-6-1-5-16,-6 0-19 15,-6-1-4-15,-5 2-2 16,-5 2 6-16,-8 1 26 15,1 4 18-15,1 5 28 0,1 0 12 16,9 2 9-16,1 3-2 16,7-1-15-16,1 1-9 15,9 2-16-15,0 1-8 16,6-2-8-16,4-2-4 16,0-6-2-16,5-5-2 15,1-8-1-15,1-5-2 16,8-6-11-16,-5-6-12 15,-5-4-26-15,-2 2-13 0,-11 1-4 16,-5 5 11-16,-10 4 22 16,-7 3 16-16,-12 9 14 15,2 2 7-15,-5 9 19 16,4 1 9-16,0 3 5 16,2 6-1-16,6 10-10 15,1 5-4-15,3 10-4 16,3 6-4-16,1 4-9 15,3 2-4-15,2-3-2 16,4-2-16-16,2-15 364 16</inkml:trace>
  <inkml:trace contextRef="#ctx0" brushRef="#br0" timeOffset="18104.1923">8439 10986 1490 0,'1'-1'283'0,"3"3"-18"15,-2 8-47-15,-1 10-83 16,2 5-35-16,-2 7-55 16,-1 3-16-16,0 2-32 15,1-4-36-15,4-7-55 16</inkml:trace>
  <inkml:trace contextRef="#ctx0" brushRef="#br0" timeOffset="18297.9209">8617 11019 1537 0,'1'7'262'0,"1"10"-120"16,3 4-38-16,1 4-53 15,1 3-15-15,-2 2-11 16,2 0-23-16,-2-7-140 15</inkml:trace>
  <inkml:trace contextRef="#ctx0" brushRef="#br0" timeOffset="18774.3872">8814 11031 1362 0,'-15'4'267'16,"-11"2"-32"-16,-3 7-62 15,0 2-34-15,7 3-55 16,6 1-23-16,8-7-41 16,8 0-6-16,14-4-4 15,4-2-2-15,18 1-1 16,-4-5 0-16,6-1-32 16,0-1-27-16,-9-3-59 0,0-7-31 15,-8-2-40-15,-2-2 2 16,-4 0 56-16,-1 1 48 15,-7-1 112-15,-3 6 51 16,0 6 77-16,-1 3 27 16,-1 11-27-16,0 4 1 15,-1 5-60-15,0 1-23 0,0-1-40 16,2-2-17 0,-3-11-16-16,3-3-4 0,3-12-24 15,1-7-15-15,8-3-18 16,0-7-1-16,0 0 19 15,7 5 15-15,-2 3 18 16,3 4 1-16,2 10 20 16,-5 6 15-16,-2 11 17 15,-1 5 2-15,-1 12-15 16,-3-3-11-16,-6 2-25 16,0-2-27-16,-9-9-72 15,2-3 445-15</inkml:trace>
  <inkml:trace contextRef="#ctx0" brushRef="#br0" timeOffset="18926.9724">9129 10727 1856 0,'1'0'513'15,"0"7"-283"-15,-1 9-75 16,-1 17-104-16,1 4-36 15,1 5 291-15</inkml:trace>
  <inkml:trace contextRef="#ctx0" brushRef="#br0" timeOffset="19519.315">9992 11001 1421 0,'-14'0'293'0,"-11"0"4"16,0 7-82-16,-2 5-44 16,5 4-87-16,7 4-31 0,15 7-34 15,6 2-2-15,19 6-7 16,8-3 1-16,8-11-3 16,-3-7-1-16,-1-14-2 15,-5-6 2-15,-14-10 4 16,-4-7 2-16,-14-5 2 15,-9-6 2-15,-8-5-4 16,-1-2 0-16,-9-10-4 16,2-2-3-16,6-5-4 15,4-3-3-15,20 6-7 16,9 6-3-16,7 18-1 16,5 13-10-16,2 15-50 15,3 9-42-15</inkml:trace>
  <inkml:trace contextRef="#ctx0" brushRef="#br0" timeOffset="19823.6547">10248 11058 1516 0,'-1'11'288'16,"1"11"-41"-16,-1 8-39 0,8 2-78 15,3-1-22-15,4-6-40 16,3-5-10-16,9-13-13 16,-2-7-4-16,0-12 1 15,3-5-1-15,-12-8-11 16,-3-4-5-16,-5 7-25 15,-3-1-36-15,-4 10-70 16,0 3-475-16</inkml:trace>
  <inkml:trace contextRef="#ctx0" brushRef="#br0" timeOffset="19944.3318">10321 10866 1537 0,'-4'-5'370'0,"-3"-5"18"0,5 4-138 15,1 4-143 1,6 4-53-16,-5-2 99 0</inkml:trace>
  <inkml:trace contextRef="#ctx0" brushRef="#br0" timeOffset="20319.3617">10619 11043 1344 0,'5'0'295'0,"7"5"45"16,1 6-131-16,8 11-86 15,-2 8-33-15,-4 3-21 16,-3 0-2-16,-3-10-5 16,1-7-4-16,-2-16-9 15,4-8-6-15,-3-16-12 16,3-7-8-16,1-6-17 15,-2-1-2-15,4 10-41 0,-5 2-45 16,1 12-107-16</inkml:trace>
  <inkml:trace contextRef="#ctx0" brushRef="#br0" timeOffset="20632.4877">11153 11041 1537 0,'-7'13'344'16,"-4"9"-12"-16,-9 1-159 15,-3-3-51-15,-5-5-69 16,7-2-15-16,-4-8-24 16,2-5-3-16,1-4-8 15,-2-7-3-15,11-1-14 16,4 1-6-16,10-3-5 15,6 1 0-15,9-2 8 16,7-2 2-16,3 9 6 16,2 0 5-16,-3 10 15 15,0 14 9-15,1 7 12 16,-6 7 1-16,-1 7-5 16,-7-3-1-16,1-1-183 15</inkml:trace>
  <inkml:trace contextRef="#ctx0" brushRef="#br0" timeOffset="20981.773">11353 10941 1312 0,'-2'0'325'0,"-2"5"35"16,-1 14-46-16,2 17-104 15,0 10-59-15,5 10-59 16,0 4-21-16,3 5-25 15,-2-3-6-15,3-7-20 16,0-4-7-16,0-14-25 16,3-8-30-16,-7-15-100 15,0-5 148-15</inkml:trace>
  <inkml:trace contextRef="#ctx0" brushRef="#br0" timeOffset="21138.7074">11399 11122 1729 0,'8'1'346'15,"14"0"-286"-15,5 2-31 16,6 1-22-16,1-1-26 16,0-1-106-16,-2-5-90 0</inkml:trace>
  <inkml:trace contextRef="#ctx0" brushRef="#br0" timeOffset="21382.7245">11678 11051 1011 0,'1'-3'437'0,"-2"-7"-230"16,0 1 9-16,1 13-23 16,1 7-11-16,5 7-47 15,-2 6-24-15,2-1-51 16,-4-7-9-16,4 0-23 16,1-3-9-16,-3-11-8 15,2-3-4-15,-2-8-13 16,1-8-13-16,2-6-14 15,7 3-2-15,8-3 10 16,-2 8 12-16,4 5 11 16,-4 0 4-16,-3 16 24 15,0 7 19-15,-8 6 24 16,-1 9 0-16,-2 1-20 16,0-4-20-16,3-1 279 0</inkml:trace>
  <inkml:trace contextRef="#ctx0" brushRef="#br0" timeOffset="21946.6563">12462 11025 1406 0,'0'10'243'15,"0"14"-41"-15,0 6-30 16,0 4-52-16,-1-3-32 15,1-9-49-15,-2-5-7 16,-1-14-13-16,-1-5-4 16,1-15-6-16,2-5-7 15,4-7-9-15,0-5-1 0,8 6 0 16,3-2 0-16,10 11 7 16,7 7 2-16,4 11 7 15,-3 7 4-15,2 11 3 16,-9 2-1-16,-4 1-2 15,-2 3-7-15,-8-6-76 16,1 3 17-16</inkml:trace>
  <inkml:trace contextRef="#ctx0" brushRef="#br0" timeOffset="22427.3603">12977 11104 1222 0,'1'-6'300'0,"-2"-13"-142"0,-7 1-1 15,-10 3-23-15,-4-2-12 16,-4 9 1-16,0 0-14 16,5 8-40-16,-2 6-18 15,4 4-18-15,6 9-9 16,2 6-4-16,9 1-2 15,7-2-7-15,4-1 0 16,9-8 0-16,8-4 0 0,1-8 0 16,2-6-1-1,-4-8-2-15,-3-3-2 0,-3-2-2 16,-4-3-3-16,-3 7-2 16,-5-5-4-16,-4 2-2 15,-3 4-1-15,0 2-1 16,-3 7-1-16,1 2 1 15,1 5 2-15,1-5 5 16,0 2 4-16,6 18 10 16,14 26 5-16,2-25 4 15,-2-8 8-15,8-3 18 16,-2-1 10-16,-7-15 13 16,1-4-3-16,-10-6-21 15,-2-5-12-15,-8 0-21 16,-4 2-17-16,-3-1-66 15,0 5 32-15</inkml:trace>
  <inkml:trace contextRef="#ctx0" brushRef="#br0" timeOffset="22980.0729">13982 10968 1165 0,'-2'8'362'15,"0"11"-152"-15,-8 9-35 0,-3 12-9 16,-9 3-44-16,-5-4-19 16,-2-3-37-16,2-10-21 15,4-12-22-15,2-11-1 16,1-13-2-16,5-8-4 16,-1-14-8-16,5 2-4 15,10 2-5-15,2 1-5 16,13 11-1-16,2 0-2 0,6 12-3 15,4 5 1-15,2 13 6 16,1 7 1-16,-2 8 5 16,-3 2 2-16,0 2-28 15,-1-3-48-15</inkml:trace>
  <inkml:trace contextRef="#ctx0" brushRef="#br0" timeOffset="23284.7118">14245 10968 1623 0,'-9'0'330'0,"-11"3"-185"16,1 4-19-16,8 13-59 15,0 3-14-15,6 9-18 0,8-1-9 16,3-1-13-16,12-3-4 16,0-9-3-16,4-6 2 15,0-12 3-15,-2-1 6 16,-4-6 5-16,-6-1 2 16,-17-3-3-16,-9-3-2 0,-13 2-6 15,-3 5-11-15,7 4-184 16</inkml:trace>
  <inkml:trace contextRef="#ctx0" brushRef="#br0" timeOffset="23788.7627">14468 11032 1395 0,'9'-1'259'0,"11"-1"-24"15,1 8-86-15,0 3-14 16,-8 6-33-16,-3 4-19 16,-13 4-10-16,-3 0-11 15,-7 2-26-15,-1-4-9 16,9-8-19-16,1-10-7 16,10-7-20-16,2-12-5 15,5-11-7-15,3 5-1 0,4-3 18 16,-7 1 4-16,-1 9 8 15,-4-2 2-15,-8 8 9 16,5 7 8-16,-3 5 18 16,-6 4 6-16,4 9 2 15,-4 1-3-15,8 4-20 16,11 1-4-16,11-1-10 16,3-4-16-16,-1-10-55 15,5-2-38-15,-5-7-125 16,4-2-46-16</inkml:trace>
  <inkml:trace contextRef="#ctx0" brushRef="#br0" timeOffset="24268.1686">14930 11012 1381 0,'-8'-10'248'0,"-6"2"-53"0,-1 0-3 15,-1 8-65-15,3 11-29 16,5-2-42-16,4 6-10 15,5-2-14-15,6 0-4 16,3-4-9-16,4-2-5 16,2 0-8-16,-1-3-1 15,-2-1-5-15,-5-2-10 16,-6-1-35-16,-2-2-22 16,-9 0-15-16,-4 5 10 0,-4 0 32 15,-4 1 24-15,4 1 32 16,2 1 11-16,6 3 24 15,4 2 13-15,8 4 2 16,7 0-6-16,2 1-17 16,6-1-13-16,2-4-13 15,1-5-5-15,5-6-5 16,1-3 0-16,2-11 0 16,-1 0-2-16,0-4-1 15,-9-7-3-15,-1 4 1 16,-6-5-2-16,-7 5 2 15,4 8 2-15,-9 6 1 16,1 5 7-16,-1 6 24 16,0-4 8-16,0 0 8 15,0 10-7-15,2 10-23 16,9 31-10-16,-5-26-5 0,6 2-29 16,-3-4-76-16,-1-7-38 15</inkml:trace>
  <inkml:trace contextRef="#ctx0" brushRef="#br0" timeOffset="24417.2638">15126 10836 1570 0,'-8'-9'397'0,"3"-8"41"15,4 14-319-15,5 4-48 0,9 10-97 16,-3 4-152-16</inkml:trace>
  <inkml:trace contextRef="#ctx0" brushRef="#br0" timeOffset="24916.0908">15340 10990 1567 0,'3'0'313'16,"4"3"-108"-16,3-1-27 15,8-1-66-15,6 0-31 0,10-1-42 16,0-3-11-16,4-3-16 16,-3-1-18-16,-7-3-58 15,-6 2-42-15,-11 1-124 16,-8 1-37-16,-11 0 41 15,-8 6 64-15,-6 4 103 16,-4 1 91-16,2 10 67 16,2-2 33-16,3 4 43 15,6 5 16-15,6 6-17 16,6 2-23-16,4 2-68 16,6-2-21-16,2-6-34 15,4-1-9-15,6-12-43 16,0-5-42-16,7-11-163 15</inkml:trace>
  <inkml:trace contextRef="#ctx0" brushRef="#br0" timeOffset="25346.9422">15874 11028 1543 0,'-6'8'282'15,"-10"17"-88"-15,-6-3-33 16,-10-2-28-16,-2 1-29 15,2-9-43-15,4-2-18 16,8-7-28-16,4-5-5 0,1-8-6 16,1-3-5-16,12-3-19 15,2-1-6-15,8-1 0 16,10 6 2-16,3 4 13 16,2 8 5-16,1 8 8 15,-4 2 3-15,1 8 11 16,0 2 5-16,5 4 2 15,-1-3-2-15,1-6-4 16,0-7-3-16,1-8-5 16,0-7 0-16,-3-9-2 15,-2-2-6-15,-2-3-2 16,-6-1-4-16,2 2-3 16,-3 4 1-16,-4 3 1 15,-1 4 0-15,-5 10 14 16,-3 2 12-16,0 9 30 15,5 9 11-15,-3 6 5 16,8 1-8-16,-5-1-25 16,2-3-5-16,-2-5-29 0,-5-3 292 15</inkml:trace>
  <inkml:trace contextRef="#ctx0" brushRef="#br0" timeOffset="26290.0409">1805 11970 942 0,'-8'1'443'16,"-12"6"-250"-16,-2 5-16 16,-5 6-1-16,1 5-22 0,8 6-42 15,4 2-36-15,16 5-50 16,8 2-5-16,12-3-8 15,8-5 3-15,5-14 1 16,2-7-2-16,0-12 5 16,-6-9 16-16,-14-5 21 15,-7-2 6-15,-17 1 15 16,-9 4-13-16,-10 4-23 16,-4 2-8-16,2 2-19 15,6 2-15-15,12 3-73 16,5-2-57-16</inkml:trace>
  <inkml:trace contextRef="#ctx0" brushRef="#br0" timeOffset="26459.6967">1926 12052 1689 0,'20'-3'394'0,"15"-3"-161"16,12 6-153-1,-2-5-23-15,-1 6-39 0,-4-1-4 16,-12 0-45-16,-4 3-36 16,-12-2-129-16</inkml:trace>
  <inkml:trace contextRef="#ctx0" brushRef="#br0" timeOffset="26605.8318">2117 12069 1413 0,'0'8'296'0,"-3"10"35"15,3 7-52-15,2 7-125 16,-1 1-40-16,7-5-57 16,1-4-18-16,4-12-114 15,5-5 39-15</inkml:trace>
  <inkml:trace contextRef="#ctx0" brushRef="#br0" timeOffset="26872.4067">2437 12062 1572 0,'-16'0'321'0,"-14"0"-112"16,8 3-61-16,12 11-79 0,7 4-21 15,10 11-10-15,6 4-2 16,13 1-10-16,4-5-4 15,2-12-7-15,1-9 3 16,-4-14 15-16,-3-8 14 16,-2-5 12-16,-11-7-1 15,-10 1-18-15,-6-2-12 16,-19 2-28-16,4 8-16 16</inkml:trace>
  <inkml:trace contextRef="#ctx0" brushRef="#br0" timeOffset="27506.9656">3536 12064 637 0,'-1'-5'498'0,"-4"-5"-141"16,3 4-194-16,-7 5-9 15,-10-3 7-15,-2 10-36 16,-1 2-1-16,-4 7-34 15,7 4-22-15,9 4-32 16,2 4-15-16,13 7-16 16,4 4-2-16,10-7 1 15,3-5-4-15,3-14-2 16,3-6-4-16,-1-9-21 16,-5-6-14-16,-1-4-25 15,-11-2-4-15,-6 0 24 16,-4 5 15-16,-6 10 32 15,3 9 24-15,-6 14 42 16,5 13 8-16,-4 10 19 16,5 10-11-16,5 2-38 15,3-1-4-15,8-8-24 16,-1-6-7-16,3-15-33 0,0-10-36 16,2-18-91-16</inkml:trace>
  <inkml:trace contextRef="#ctx0" brushRef="#br0" timeOffset="27830.1062">3754 12080 1513 0,'0'8'236'0,"2"11"-107"15,4 4-26-15,8 2-26 16,6-3-5-16,10 0-14 16,-2-5-13-16,4-7-13 15,2-4-4-15,-10-15-2 16,2-4 3-16,-14-10 1 16,-6 1 2-16,-6 0-3 15,-8 0 0-15,-8 6 4 16,-11 3 0-16,-10 5 1 15,-4 5-6-15,2 2-16 16,5 1-4-16,23 6-84 0,9 0-45 16</inkml:trace>
  <inkml:trace contextRef="#ctx0" brushRef="#br0" timeOffset="28205.2563">4123 12216 1452 0,'2'1'272'0,"5"2"15"16,5 2-64-16,8-2-70 16,5 0-26-16,-2-3-35 15,-2 0-10-15,-1-7-22 16,-4-4-13-16,-2-2-22 15,-2-6-9-15,-10 2-13 16,-2-2-4-16,-8 2-18 16,-7 2-7-16,-1 1-15 15,-6 9 2-15,2 1 13 16,3 3 4-16,-4 8 10 16,6 6 0-16,2 11 5 15,3 12 4-15,6 7 16 16,3 8 5-16,1 10 4 15,1 1-1-15,1 3-8 16,0-6-2-16,8-11-22 0,2-5 338 16</inkml:trace>
  <inkml:trace contextRef="#ctx0" brushRef="#br0" timeOffset="28922.9224">4393 12031 1522 0,'7'1'276'0,"3"3"-61"15,14 1-121-15,5 0-10 16,7-4-35-16,-3-2-15 16,2-1-18-16,-6-3-4 15,-7 0-5-15,-4 1-7 16,-9 0-16-16,-5 1-6 15,-7 3-8-15,-2 3 6 0,3-3 10 16,1 0 4-16,-13 5 7 16,-32 20 3-16,28-9 7 15,4 2 5-15,8 4 11 16,2 2 7-16,7 2 17 16,6-2 3-16,6-7-4 15,6 0-6-15,7-11-24 16,-3-4-7-16,3-5-3 15,-2-7-2-15,-11-8-11 16,3 3-15-16,-7-7-32 16,0 4-5-16,-1 3 0 15,-3 0 12-15,-4 14 31 16,-3 1 8-16,-4 6 34 16,3-6 12-16,-1 0 9 15,-2 18-2-15,-1 32-23 0,6-31-8 16,4-1-49-1,1-1-7-15</inkml:trace>
  <inkml:trace contextRef="#ctx0" brushRef="#br0" timeOffset="29105.4345">4707 11830 1776 0,'2'-3'413'0,"-1"3"-283"16,1 6-56-16,-2-6-103 15,1 10-412-15</inkml:trace>
  <inkml:trace contextRef="#ctx0" brushRef="#br0" timeOffset="29601.5742">5104 12053 1573 0,'-10'3'283'0,"-10"2"-139"16,3 8-48-16,9 0-38 15,3 6-10-15,5 8-11 16,7 2 1-16,6 2-6 16,7-5-2-16,8-10-7 15,6-5-7-15,1-16-3 16,-1-11 1-16,-4-9-2 15,-10-5 2-15,-13 0 3 16,-7 2 0-16,-19 4-4 16,-8 2-2-16,-8 5-24 15,-1 4-22-15,7 8-411 16</inkml:trace>
  <inkml:trace contextRef="#ctx0" brushRef="#br0" timeOffset="29827.9716">5594 12223 1918 0,'-5'2'506'0,"-4"4"-517"16</inkml:trace>
  <inkml:trace contextRef="#ctx0" brushRef="#br0" timeOffset="34199.3349">1756 13038 1471 0,'-10'-5'259'0,"-14"-1"-33"16,-4 5-16-16,0 8-51 15,-1 7-37-15,6 16-68 16,7 9-24-16,14 17-23 15,4 8-3-15,21 10-1 0,1-5 1 16,6-15-4-16,6-12 0 16,1-25 0-16,6-12 0 15,1-16 3-15,-2-7 6 16,-4-17 19-16,-5-4 14 16,-16-9 11-16,-10-1 0 15,-22 5-12-15,-12 4-15 16,-13 10-15-16,-2 5-12 0,7 13-70 15,2 3-33-15,15 5-92 16,4 2 104-16</inkml:trace>
  <inkml:trace contextRef="#ctx0" brushRef="#br0" timeOffset="34339.5032">1665 13283 1706 0,'13'5'396'0,"16"0"-195"16,9 0-61-16,20-5-62 16,9-2-40-16,0-3 80 15</inkml:trace>
  <inkml:trace contextRef="#ctx0" brushRef="#br0" timeOffset="34710.685">2185 13453 1550 0,'-1'2'288'16,"1"0"-105"-16,3-3-113 16,-3 0-26-16</inkml:trace>
  <inkml:trace contextRef="#ctx0" brushRef="#br0" timeOffset="35307.227">2491 13087 1480 0,'-3'14'245'0,"4"12"-60"0,-3 16-42 15,3 5 6 1,2 11-20-16,-5-4-33 0,6-5-49 15,2-7-17-15,-1-17-15 16,1-8-1-16,-1-18 0 16,-1-5 0-16,-1-18-5 15,9-3-5-15,-5-13-8 16,-4-4-1-16,-1-1-8 16,-8-6 2-16,-1 8 1 15,0-1-1-15,0 10 7 16,2 7 0-16,0 11 3 15,4 6-2-15,-1 10-5 16,3 11 0-16,2 11 5 16,4 4 8-16,7 14 13 15,2 2 3-15,11-1-4 16,-3-1-3-16,6-10-5 16,-1-7-1-16,-3-14 0 0,4-4 0 15,-5-14-3-15,-4-3-5 16,-7-8-11-16,-4-4-5 15,-6-5-9-15,2 0 2 16,-2-1 5-16,0 3 3 16,-3 8 11-16,-2 8 3 15,1 12 3-15,0 12 5 16,2 11 12-16,3 8 7 0,-1 7 15 16,4 3 2-16,-3-1-12 15,4-2-4-15,-1-3-11 16,4-4-25-16,0-8-71 15,0-5 8-15</inkml:trace>
  <inkml:trace contextRef="#ctx0" brushRef="#br0" timeOffset="35443.1978">3105 13499 1819 0,'-5'-4'532'15,"3"3"-173"-15,-3-6-250 16,9 7-50-16</inkml:trace>
  <inkml:trace contextRef="#ctx0" brushRef="#br0" timeOffset="35882.4429">3375 13007 1516 0,'-1'0'308'15,"1"2"-28"-15,2 13-101 16,6 20-39-16,7 15-44 16,-1 9-16-16,5 13-27 15,-5-7-11-15,-3-11-20 0,0-6-13 16,0-22-71-16,-5-10-54 16,4-12-160-16</inkml:trace>
  <inkml:trace contextRef="#ctx0" brushRef="#br0" timeOffset="36129.8293">3647 13120 1526 0,'-5'2'256'0,"-10"6"-99"16,-1 4-29-16,-6 6-34 15,-4 0-9-15,-2 3-36 16,-1 2-11-16,6-1-19 15,1 2-10-15,10-1-10 16,7-1 3-16,10-2 12 16,8 0 6-16,12-3 3 15,2 0-2-15,4-1-11 16,2-1 0-16,5-4-39 16,-3-2 42-16</inkml:trace>
  <inkml:trace contextRef="#ctx0" brushRef="#br0" timeOffset="36272.4498">3914 13523 1722 0,'-2'-3'394'16,"2"3"-219"-16,0-6-79 15,0 5-10-15</inkml:trace>
  <inkml:trace contextRef="#ctx0" brushRef="#br0" timeOffset="36683.3587">4124 13117 1586 0,'0'12'317'0,"0"19"-116"16,1 5-7-16,2 11-39 15,0 6-21-15,2-3-44 16,-3-1-28-16,0-8-34 16,-3-11-8-16,1-12-6 15,-3-7 2-15,2-12-3 16,-2-7-1-16,-1-8-7 15,1-5-5-15,-1-5-6 16,-1-3-2-16,-1-12-7 16,6-1-1-16,1-5-9 15,1 2-1-15,0 3 7 0,-2 4 3 16,-1 7 10-16,4 6 0 16,8 7-7-16,2 7-4 15,12 11-1-15,0 3-10 16,17 8-52-16,4-4-26 15,9 1-134-15,4-1-211 16</inkml:trace>
  <inkml:trace contextRef="#ctx0" brushRef="#br0" timeOffset="36931.6865">4184 13483 1383 0,'-1'3'261'0,"3"2"8"16,10 1-44-16,13-3-59 15,10-1-30-15,11-2-66 16,3-1-26-16,0-1-34 15,-5-2-38-15,-17 2-101 0</inkml:trace>
  <inkml:trace contextRef="#ctx0" brushRef="#br0" timeOffset="37095.2486">4197 13293 1677 0,'9'0'360'0,"11"1"-209"0,13-1-89 16,5 0-11-16,15 0-88 15</inkml:trace>
  <inkml:trace contextRef="#ctx0" brushRef="#br0" timeOffset="37284.2896">4688 13489 1906 0,'-1'0'480'0,"0"0"-344"0,1-3-38 16</inkml:trace>
  <inkml:trace contextRef="#ctx0" brushRef="#br0" timeOffset="37852.481">4938 13089 1468 0,'-2'15'248'0,"1"13"-66"15,3 18-63 1,-1 10-15-16,1 3-27 0,-4-4-18 15,6-10-24-15,-4-12-11 16,3-14-5-16,2-11 5 16,-5-12 2-16,0-5-1 15,0-9-6-15,-5-4-6 16,-4-5-6-16,6-4-1 16,0-5-2-16,-2 0 0 15,1-5-2-15,3 2-1 0,-3 7-3 16,4 2-2-16,4 8-4 15,-1 8 1-15,7 7-4 16,10 5 2-16,3 5 0 16,6-2-30-16,10 7-41 15,1 2-51-15</inkml:trace>
  <inkml:trace contextRef="#ctx0" brushRef="#br0" timeOffset="38113.7783">4983 13494 1524 0,'12'4'272'16,"19"7"-89"-16,6 0-32 16,10-7-58-16,-2 6-33 15,-1-8-49-15,-6 0-42 16,-12-1-377-16</inkml:trace>
  <inkml:trace contextRef="#ctx0" brushRef="#br0" timeOffset="38291.3074">4982 13302 1621 0,'4'-1'367'16,"7"1"-110"-16,17 1-154 15,6-1-27-15,18 4-34 16,-2-4-25-16</inkml:trace>
  <inkml:trace contextRef="#ctx0" brushRef="#br0" timeOffset="39169.9226">5949 13169 1447 0,'-6'11'256'0,"-5"12"-6"16,2 11-79-16,-5 11-53 15,1 2-29-15,2 2-41 16,-3-3-17-16,8-14-22 16,0-6-3-16,6-15 2 15,0-11-3-15,0-11 0 16,0-7-1-16,4-8-4 16,1-2 0-16,5-8 0 15,-1 1-3-15,1-3-2 16,4-2-1-16,-4 4 1 15,-1-1 0-15,-1 6 5 16,-3 5 1-16,-1 13 8 0,2 8 4 16,-3 14 15-16,-1 7 7 15,5 15 4-15,9 6 4 16,5 10-10-16,2 1-7 16,8 4-10-16,-4-2-3 15,-3-6-25-15,0-5-38 16,-8-15-73-16,-4-3-28 15</inkml:trace>
  <inkml:trace contextRef="#ctx0" brushRef="#br0" timeOffset="39321.8296">5891 13323 1832 0,'5'0'447'0,"7"3"-332"15,3-2-39-15,16 4-38 16,3-3-35-16</inkml:trace>
  <inkml:trace contextRef="#ctx0" brushRef="#br0" timeOffset="39770.4298">6218 13299 1456 0,'2'0'240'0,"7"0"-34"15,6 2-65-15,12-1-52 16,7 2-12-16,7 1-40 16,4 0-14-16,-5-4-14 15,-3 0-7-15,-5-4-37 16,-6-4-30-16,-9 2-55 16,-7-1-9-16,-5-3 30 15,-5 3 32-15,-5-4 52 16,1 0 22-16,-2 4 21 15,0 0 14-15,5 3 36 16,3 4 11-16,3 2 2 16,-5-2 2-16,0 0-13 15,1 7-8-15,6 16 6 16,22 28 1-16,-35-25-16 16,-6-3-6-16,3-5-37 15,-1-4-47-15</inkml:trace>
  <inkml:trace contextRef="#ctx0" brushRef="#br0" timeOffset="40210.2152">6814 13145 1485 0,'-7'-2'296'15,"-2"1"-25"-15,5 12-87 16,3 10-24-16,8 15-43 16,3 4 4-16,-4 7-23 15,6 0-16-15,-10-2-32 0,4-1-16 16,2-13-16-16,-6-9-5 15,2-13-21-15,-6-6-30 16,2-9-81-16,-3-4-56 16,-2-3-119-16</inkml:trace>
  <inkml:trace contextRef="#ctx0" brushRef="#br0" timeOffset="40578.1346">6777 13168 1569 0,'7'-6'298'0,"12"-6"-122"16,7 0-25-16,8 5-54 15,3 3-25-15,1 5-38 16,0 1-9-16,-5 5-11 16,-8 1-3-16,-10 9 1 15,-8 3-2-15,-19 5 0 16,-7 4-1-16,-10-5-3 15,-6 1 0-15,15-6 0 16,-5-6-1-16,17-6-8 16,7-4-2-16,3-3-5 15,20 0 0-15,6 4 3 16,8 3 3-16,4 8 1 16,-3 5 1-16,-9 4 4 15,-9 3 3-15,-19 0 5 16,-10-4 2-16,-17 0 1 0,-5-8 0 15,2-10-5-15,0-2-21 16,6-14-87-16,4-4-63 16</inkml:trace>
  <inkml:trace contextRef="#ctx0" brushRef="#br0" timeOffset="40818.738">7480 13236 1595 0,'-3'0'410'0,"0"1"2"16,-4 2-170-16,7-3-124 15,-1 0-50-15,1 0-76 16,0 0-58-16</inkml:trace>
  <inkml:trace contextRef="#ctx0" brushRef="#br0" timeOffset="40966.6939">7514 13399 1987 0,'-3'0'553'16,"0"1"-364"-16,3 1-42 15</inkml:trace>
  <inkml:trace contextRef="#ctx0" brushRef="#br0" timeOffset="43353.3125">8405 13030 1590 0,'-5'2'317'0,"-1"10"-116"16,-1 4-24-16,-6 16-41 15,1 9-20-15,-6 15-40 16,-3 6-22-16,-3 5-30 16,1-6-8-16,2-13-6 15,7-7-1-15,6-19-3 16,6-7-2-16,6-15-15 15,1-11-10-15,6-13-12 16,4-8-1-16,-1-11 9 16,5-3 9-16,0-5 11 15,-3-1 3-15,-1 5 2 16,-4 2 0-16,-3 11-1 16,-2 4-1-16,-2 14-1 15,2 6 0-15,-5 9-4 0,3 7 0 16,4 7-3-16,-5 2 2 15,14 11-2-15,9 6 2 16,11 10 1-16,9 4 3 16,7 2 4-16,-1 0 0 15,-4-8 0-15,-3-5-6 16,-17-10-2-16,-10-5 1 16,-17-7 3-16,-8-3 5 15,-20-5 4-15,-9-3-2 16,-19-6-3-16,-4 1 0 0,-2-10-3 15,5 4-4-15,10 0-19 16,11 4-8-16,12 6-20 16,-2 4-14-16,17 4-40 15,5 1-61-15</inkml:trace>
  <inkml:trace contextRef="#ctx0" brushRef="#br0" timeOffset="43682.3075">8834 12997 1546 0,'2'0'312'0,"4"3"-76"15,-1 15-76-15,6 9-33 16,2 17-23-16,0 9-11 0,1 13-25 16,-2 4-19-16,-2-2-23 15,2-8-6-15,-2-19-37 16,0-10-32-16,0-18-87 15,-4-10-106-15</inkml:trace>
  <inkml:trace contextRef="#ctx0" brushRef="#br0" timeOffset="43995.6579">9326 13041 1284 0,'-4'3'268'0,"-7"5"-88"16,-6 2-40-16,-11 4-41 15,-5 3-19-15,-11 5-37 16,-2 2-3-16,-1 6-12 16,4 1-5-16,7-2-11 0,4 2-6 15,13-3 0-15,3-3 12 16,16 2 14-16,9-3 9 15,14-3 15-15,12 2-5 16,12-5-2-16,5-3-6 16,6 1-13-16,1-2-6 15,-16-1-5-15,-2 1 4 16,-16-7-44-16,-11-6 294 16</inkml:trace>
  <inkml:trace contextRef="#ctx0" brushRef="#br0" timeOffset="44579.6598">9550 13531 1489 0,'-4'7'250'15,"-4"13"-104"-15,1 4-10 0,-3 6-49 16,2 2-15-16,1 0-11 16,1 0-23-16,3-8-28 15,0-7-2-15,3-13-2 16,1-4-3-16,4-14-11 15,2-6-2-15,3-9-4 16,-1-3 4-16,3-1 8 16,0-1 2-16,-7 3 0 15,0 1 1-15,-2 8 7 16,0 5 10-16,4 10 22 16,1 12 12-16,0 11 10 15,1 6-2-15,4 11-13 16,4-2-9-16,5 1-17 15,1 2-5-15,-4-8-18 16,1 1-37-16,-13-10-88 0,-2-2-173 16</inkml:trace>
  <inkml:trace contextRef="#ctx0" brushRef="#br0" timeOffset="44731.2625">9510 13674 1661 0,'4'-3'373'16,"5"-3"-185"-16,4-3-78 0,11 3-74 16,5 3-16-16,10 3-91 15,5 2-361-15</inkml:trace>
  <inkml:trace contextRef="#ctx0" brushRef="#br0" timeOffset="45108.6366">9807 13630 1509 0,'1'0'288'15,"2"2"-53"-15,16-1-124 0,4-1-18 16,11 0-65 0,4-1-16-16,-1-2-5 0,0 3-3 15,-10-4-36-15,-5 2-23 16,-10-3-52-16,-6-5-7 16,-6 1 29-16,-2-3 20 15,-4 1 50-15,1 4 35 16,3 1 43-16,1 2 25 15,-1 6 39-15,2-2 14 16,0 0-21-16,2 7-18 0,4 12-39 16,5 30-14-16,-12-34-20 15,0-1-44-15,3-5-72 16</inkml:trace>
  <inkml:trace contextRef="#ctx0" brushRef="#br0" timeOffset="45345.5032">10284 13497 1711 0,'2'5'413'0,"-2"8"-178"15,5 3-61-15,1 7-47 16,-6 3-28-16,1 4-37 15,-2 4-17-15,-4 1-28 0,-2-4-8 16,6-6-47-16,3-7-46 16,4-15-116-16,7-3-71 15</inkml:trace>
  <inkml:trace contextRef="#ctx0" brushRef="#br0" timeOffset="45659.875">10293 13497 1565 0,'7'-4'301'0,"7"-4"-126"16,7 1-23-16,4 7-68 15,-1 4-26-15,0 6-24 16,-4 3-11-16,-8 4-10 16,-8-2-1-16,-10 5-5 15,-6-1-3-15,-10 0-31 16,2-2-16-16,2-8-27 15,6-4-12-15,13-6 6 16,5-2 21-16,11 0 21 16,5 2 19-16,5 4 26 15,2 4 8-15,-3 7 21 16,-5 3 27-16,-13 4 35 16,-8 2 5-16,-16 0-9 15,-6-2-26-15,-6-10-34 16,1-5-50-16</inkml:trace>
  <inkml:trace contextRef="#ctx0" brushRef="#br0" timeOffset="46184.9728">10837 13268 1523 0,'10'0'278'16,"7"0"-80"-16,10 3-56 0,13 0-44 15,2 2-46-15,15-4-38 16,-2-1 3-16,-4-2-71 15,-4 2-88-15</inkml:trace>
  <inkml:trace contextRef="#ctx0" brushRef="#br0" timeOffset="46427.5022">10910 13456 1571 0,'14'3'338'0,"10"0"-112"16,17-2-82-16,9 2-18 15,12-2 4-15</inkml:trace>
  <inkml:trace contextRef="#ctx0" brushRef="#br0" timeOffset="57917.3928">11655 12909 1378 0,'4'7'238'16,"4"8"-70"-16,7 19-30 15,4 15 2-15,0 14-27 16,-1 5-11-16,-10 10-28 16,1 0-20-16,6-5-21 15,-5-7-9-15,5-22-6 16,-4-14 4-16,0-20 12 16,5-12 6-16,4-19 1 0,-3-10-7 15,-3-17-15-15,-2-6-3 16,-1-4-6-16,2 1-2 15,-4 2-5-15,3 8 0 16,-3 4-2-16,-1 7-1 16,0 13-2-16,-1 6-3 15,0 17-10-15,2 8-1 16,1 16 0-16,4 10 4 0,4 16 7 16,-1 5 2-16,6 14 3 15,-1-7 1-15,1-11 4 16,-1-9 0-16,-2-27 3 15,1-9 2-15,-2-17 5 16,-2-12 1-16,-7-14 10 16,4-6 7-16,-3-6 4 15,-2-6 2-15,-3 0-11 16,-3 0-9-16,-2-5-12 16,1 0-2-16,5 9-7 15,-1 6-3-15,0 22-34 16,5 15-32-16,2 18-98 15</inkml:trace>
  <inkml:trace contextRef="#ctx0" brushRef="#br0" timeOffset="58287.2799">12463 13327 1560 0,'-1'6'316'0,"-2"10"-101"15,0 6-23-15,1 14-70 16,0 1-36-16,2 8-35 16,3-5-12-16,0-8-16 15,4-2-20-15,2-17-78 16,3-3-47-16</inkml:trace>
  <inkml:trace contextRef="#ctx0" brushRef="#br0" timeOffset="58436.2462">12454 13357 1357 0,'2'-9'251'0,"13"-10"-50"0,5 1-43 15,8-2-69-15,9 4-41 16,2 4-35-16,4 2-14 15,-6 10-92-15,-4 3-119 16</inkml:trace>
  <inkml:trace contextRef="#ctx0" brushRef="#br0" timeOffset="58617.7698">12463 13477 1753 0,'-1'1'413'0,"6"0"-254"16,10 5-51-16,15-4-70 15,13 0-17-15,9 1-52 16,-1-3-44-16</inkml:trace>
  <inkml:trace contextRef="#ctx0" brushRef="#br0" timeOffset="58944.887">12743 13626 1351 0,'3'4'263'0,"6"2"12"0,0 2-83 15,5-4-68-15,1-1-22 16,4 1-64-16,5-2-10 15,-3-6-10-15,-2-1-1 16,-10-10-3-16,-6 2 1 0,-12-2-5 16,-7 2-1-16,-9 11-5 15,-7-3-2-15,7 13 2 16,-1 4 4-16,9 8 4 16,13 5 4-16,3 1 9 15,9 3 3-15,12-2 7 16,1-5 1-16,14-8-11 15,4-4 0-15,-1-9-54 16,0-1 296-16</inkml:trace>
  <inkml:trace contextRef="#ctx0" brushRef="#br0" timeOffset="62552.7705">13633 13213 1393 0,'-10'2'238'0,"-7"2"-47"15,8 0-22-15,20 3-62 16,13-1-15-16,22-1-47 16,12-2-15-16,19-3-21 15,6-1-3-15,6 0-12 16,-8-1-18-16,-12 2-83 15,-15 0-62-15</inkml:trace>
  <inkml:trace contextRef="#ctx0" brushRef="#br0" timeOffset="62793.3866">13745 13365 1262 0,'-7'-2'304'0,"-6"1"-90"15,16-3-58-15,6 3-22 16,22 0-42-16,10 1-24 16,16 5-28-16,9 3-12 15,5 3-17-15,-2-2-3 16,-4-1-56-16,-12-5-50 0</inkml:trace>
  <inkml:trace contextRef="#ctx0" brushRef="#br0" timeOffset="62993.2166">14167 13174 1250 0,'7'-1'286'0,"12"2"-117"15,6 5-35-15,-1 3-41 16,5 5-20-16,-8 3-24 16,-7 1-2-16,-14 9 0 15,-9 4-6-15,-16 4-12 16,2 3-29-16,1-7-119 16</inkml:trace>
  <inkml:trace contextRef="#ctx0" brushRef="#br0" timeOffset="63258.5078">13660 13167 1577 0,'-13'9'311'0,"-19"16"-103"16,-2 10-17-16,3 17-40 15,7 7-26-15,23 3-51 16,11-3-20-16,25-17-41 16,5-9-52-16</inkml:trace>
  <inkml:trace contextRef="#ctx0" brushRef="#br0" timeOffset="64098.5647">1637 14492 1527 0,'-4'-3'277'15,"-1"3"-75"-15,7 1-33 16,-2-1-37-16,15 2-28 15,58 3-40-15,-15-2-20 16,21-1-27-16,2 1-7 16,-3-3-48-16,-7 4-51 15,-19-2-164-15</inkml:trace>
  <inkml:trace contextRef="#ctx0" brushRef="#br0" timeOffset="64361.0472">1761 14596 1506 0,'3'0'256'16,"6"0"-75"-16,17 3-80 15,7-4-1-15,20-3-20 16,7 4-21-16,6-2-28 16,-3 2-10-16,-4 0-28 0,-6-6-40 15,-6 0-117-15,-4-2-93 16</inkml:trace>
  <inkml:trace contextRef="#ctx0" brushRef="#br0" timeOffset="64587.0947">2154 14398 1502 0,'9'0'292'16,"6"2"10"-16,8 9-173 15,8 2-16-15,-1 7-39 16,-2 1-15-16,-11 6-28 15,-9 4-9-15,-9-2-41 16,-10 2-39-16,-14-1-110 16,-2-3-81-16</inkml:trace>
  <inkml:trace contextRef="#ctx0" brushRef="#br0" timeOffset="64840.1833">1708 14409 1359 0,'-18'15'266'0,"-18"10"-23"16,7 12-66-16,6 7-22 0,12 1-35 15,15 0-26-15,17-3-38 16,7-3-14-16,14-11-21 16,4-6-38-16</inkml:trace>
  <inkml:trace contextRef="#ctx0" brushRef="#br0" timeOffset="66307.5702">2829 14102 1239 0,'0'-4'344'16,"-1"0"-12"-16,0 6-91 15,1-2-90-15,0 21-20 16,0 61-30-16,2-19-12 0,-2 13-30 16,-1 3-17-16,1-2-31 15,-1-7-26-15,1-10-63 16,1-11-42-16,5-15-68 15,1-6-48-15</inkml:trace>
  <inkml:trace contextRef="#ctx0" brushRef="#br0" timeOffset="66605.8447">3149 14180 1432 0,'1'-9'261'16,"4"-8"-37"-16,-11 17-60 16,-6 7-6-16,-3 15-54 0,-7 5-28 15,-8 8-29 1,3 4-13-16,-12 0-19 0,-1-1-4 16,7-1-6-16,-4-3-2 15,14-2-4-15,8-4-2 16,13-4 6-16,4-2 6 15,19-6 15-15,9 2 8 16,14 0-6-16,5 0-3 16,1-1-9-16,-4-3-32 0,-7-2-97 15,-3 0-52-15</inkml:trace>
  <inkml:trace contextRef="#ctx0" brushRef="#br0" timeOffset="66883.0609">3285 14621 1655 0,'-1'1'361'0,"0"12"-169"16,1 5-40-16,1 11-56 16,-1 5-16-16,2 2-35 0,0 2-9 15,1-3-26-15,0-4-26 16,1-10-81-16,-2-9-45 16,4-11-177-16</inkml:trace>
  <inkml:trace contextRef="#ctx0" brushRef="#br0" timeOffset="67266.4118">3272 14668 1547 0,'5'-6'283'0,"9"-10"-97"15,3 2-40-15,8 3-51 16,8 1-26-16,5 8-37 15,-2 4-10-15,-3 10-13 16,-12 1-4-16,-12 9 0 16,-9 2 0-16,-7 2-1 15,-2 0-1-15,-10-8-3 16,5-4-4-16,-2-9-10 16,2-2-4-16,11-4-5 15,4-1 1-15,11-2 8 16,7 1 5-16,3 3 9 15,1 1 0-15,0 9 7 16,-3 6 5-16,-8 9 8 0,-5 1 3 16,-12 4-1-1,-10-2-1-15,-12-9-9 0,-4-1-10 16,-5-16-38-16,4-6-29 16,7-7-85-16,5-6-48 15</inkml:trace>
  <inkml:trace contextRef="#ctx0" brushRef="#br0" timeOffset="67538.2104">3771 14590 1517 0,'0'-2'295'0,"6"1"-26"16,9 4-57-16,22-3-72 16,8 4-24-16,13-4-47 15,0-1-20-15,-6 1-62 16,-3-2-60-16</inkml:trace>
  <inkml:trace contextRef="#ctx0" brushRef="#br0" timeOffset="67984.2156">4441 14145 1503 0,'-3'-4'318'16,"-8"-3"-28"-16,8 14-108 16,-1 9-49-16,4 17-75 15,6 7-9-15,0 15-7 16,2 9-2-16,0 2-12 0,-1 0-6 15,-4-7-22 1,0-6-9-16,-2-11-15 0,2-1-13 16,2-9-36-16,1-5-15 15,-2-10-44-15,-4-9-48 16</inkml:trace>
  <inkml:trace contextRef="#ctx0" brushRef="#br0" timeOffset="68283.5194">4792 14203 1261 0,'-8'10'269'16,"-7"3"-122"-16,-7 6-80 15,-5 0-5-15,-7 7 2 16,-7 0-6-16,4 7-9 15,-2-1-18-15,11 4-24 16,5-3-7-16,5-3 20 16,11-2 16-16,7-11 32 15,6 0 20-15,15-1-8 16,0 1-15-16,15-2-29 16,5 2-11-16,-2-2-16 15,6-5-31-15,-4 5-111 0,-2-8-104 16</inkml:trace>
  <inkml:trace contextRef="#ctx0" brushRef="#br0" timeOffset="68643.409">4917 14812 2312 0,'-5'7'75'0,"1"5"-15"0,-3 11-28 16,4-6 1-16,-1-11-9 16,3-6-1-16,3-12-2 15,2-8-4-15,6-5-11 16,3-3-1-16,-2-2-3 16,1 2 0-16,-4-3-1 15,5 2-1-15,-4 5 0 16,2 6-1-16,1 10-3 15,-6 6 3-15,0 9 1 16,-2 7 5-16,2 12 11 16,3 4 3-16,2 8-2 15,5 1-4-15,-1-3-6 16,-2-3-7-16,2-3-37 16,-4-6-38-16,-3-8-96 15,-5-5-283-15</inkml:trace>
  <inkml:trace contextRef="#ctx0" brushRef="#br0" timeOffset="68793.5423">4944 14817 1652 0,'4'0'388'0,"9"1"-123"15,4 1-133-15,16-1-74 16,0 0-51-16</inkml:trace>
  <inkml:trace contextRef="#ctx0" brushRef="#br0" timeOffset="69213.2081">5497 14467 1474 0,'4'-2'302'15,"-1"1"32"-15,13 0-166 16,7-3-42-16,12 4-64 15,6-3-22-15,6 3-25 16,0 1-9-16,-8 0-67 16,-6 4-66-16</inkml:trace>
  <inkml:trace contextRef="#ctx0" brushRef="#br0" timeOffset="69422.2473">5565 14552 1719 0,'7'2'400'16,"12"2"-212"-16,8 0-32 15,10-2-66-15,5-3-24 16,4-1-31-16,-1 3-44 15</inkml:trace>
  <inkml:trace contextRef="#ctx0" brushRef="#br0" timeOffset="70216.5759">6237 14100 1297 0,'3'5'263'16,"6"24"-102"-16,2 13-40 0,11 26-18 15,6 11-29-15,-2 7-29 16,7 0-4-16,-15-6-17 16,-2-4-7-16,-4-23-2 15,-10-12-1-15,4-22 14 16,-8-11 7-16,2-15 2 15,4-14-1-15,1-20-16 16,9-11-8-16,1-14-6 16,-1 3 0-16,1-3-3 15,-2 2 2-15,1 8-4 16,3 1 1-16,-4 20-1 16,-2 11 4-16,-8 20 9 15,-3 10 3-15,2 17 0 16,2 9-3-16,5 17-6 15,0 3 5-15,4 12-1 16,1 3 1-16,1-3-3 16,1-1-4-16,1-15 1 0,-1-6 8 15,-1-19 15-15,5-7 11 16,-4-16 25-16,1-6-1 16,3-12-6-16,1-11-6 15,-2-15-22-15,4 0-7 16,-2-12-11-16,0-1-4 15,1-6-5-15,-4-6-12 16,1-3-44-16,-3 2-34 0,0 17-84 16,0 10 15-1</inkml:trace>
  <inkml:trace contextRef="#ctx0" brushRef="#br0" timeOffset="70669.4103">7034 14568 1468 0,'-1'8'241'16,"-5"8"-65"-16,5 8-44 16,0 8-38-16,-3 1-8 15,3 2-28-15,0-4-6 16,1-9-26-16,1-7-9 15,3-13 1-15,-3-5-1 0,1-14-1 16,-2-8-1-16,-1-8-6 16,-1-6 2-16,-1 1 0 15,3 5 0-15,1 6 1 16,5 4 1-16,6 10-5 16,4 4-1-16,10 6-4 15,-1 6-3-15,9 6-35 16,4 1-32-16,6 0-81 15</inkml:trace>
  <inkml:trace contextRef="#ctx0" brushRef="#br0" timeOffset="70861.0661">7057 14716 1257 0,'0'-1'311'0,"5"0"-21"0,4-1-132 16,12-2-101-16,4 3-9 15,10-2-73-15,6 2-68 16</inkml:trace>
  <inkml:trace contextRef="#ctx0" brushRef="#br0" timeOffset="71189.1881">7335 14874 1476 0,'6'3'257'0,"2"2"-19"16,10 2-84-16,-1-3-47 15,3-3-28-15,2-2-51 16,-6-4-6-16,-1-4-5 15,-6 1-1-15,-5-3-3 16,-5-1-2-16,-9 3-7 16,-5-1-3-16,-6 8-3 15,-4 7-3-15,6 8 1 16,-2 5 1-16,7 6 4 16,8-1 8-16,9 2 28 15,6-2 15-15,10-5 16 16,6-4 0-16,6-9-26 0,10-2-14 15,5-1-45-15,-1-4-47 16</inkml:trace>
  <inkml:trace contextRef="#ctx0" brushRef="#br0" timeOffset="71714.7537">7987 14485 1426 0,'-1'2'241'0,"5"4"-37"15,10 4-8-15,17-4-46 16,9 3-34-16,26 3-63 15,10-8-21-15,3 5-26 16,0-6-21-16,-10-7-79 16,-7 1-62-16</inkml:trace>
  <inkml:trace contextRef="#ctx0" brushRef="#br0" timeOffset="71984.1841">8122 14605 1519 0,'0'-2'243'16,"8"1"-114"-16,12 0-13 15,23 0-14-15,8 1-12 16,14 6-38-16,2-1-14 16,-7 4-19-16,-5-3-10 15,-9-3-57-15,-2-3-35 16</inkml:trace>
  <inkml:trace contextRef="#ctx0" brushRef="#br0" timeOffset="72183.6446">8605 14467 1513 0,'13'6'266'16,"9"2"-86"-16,3 6-57 15,-3 3-1-15,-8 3-36 16,-8 1-21-16,-12 9-45 15,-8 2-43-15,-12 5-127 16</inkml:trace>
  <inkml:trace contextRef="#ctx0" brushRef="#br0" timeOffset="72497.8118">8061 14422 999 0,'-12'10'451'0,"-18"6"-208"16,2 9-43-16,7 9-49 16,7-1-15-16,18 6-40 15,8-7-19-15,20-6-24 16,8-4-12-16,13-14 358 16</inkml:trace>
  <inkml:trace contextRef="#ctx0" brushRef="#br0" timeOffset="73777.9514">9182 14641 1507 0,'-3'2'270'0,"6"0"-34"0,8 6-58 16,22-2-51-16,10 1-17 16,25-4-54-16,11-3-19 15,13 2-17-15,6-2-10 16,-2 2-49-16,-14-6-32 16,-7-4-81-16,-11-1-56 15,-14-2-92-15,-4 6 6 16</inkml:trace>
  <inkml:trace contextRef="#ctx0" brushRef="#br0" timeOffset="74107.8733">9524 14426 1330 0,'0'-15'247'0,"1"-19"-77"16,0 0-5-16,2-8-42 0,0 3-18 15,3 3-23 1,-3 4-11-16,1 15 3 0,-4 3-6 15,-4 22-22-15,-1 13-7 16,1 28-28-16,3 18-6 16,8 12 0-16,2 0 1 15,7-4-78-15,5-8-20 16</inkml:trace>
  <inkml:trace contextRef="#ctx0" brushRef="#br0" timeOffset="74512.5186">9374 14963 1626 0,'3'-11'317'0,"12"-8"-193"16,0-6-9-16,16 3-4 16,6 5-33-16,4 8-39 15,3 13-4-15,-12 16-8 16,-8 3 1-16,-20 10 3 0,-9 4-2 16,-15-1-6-16,-7 3-7 15,-3-9-26-15,0-4-18 16,4-11-15-16,4-5-7 15,4-12-12-15,3-8 5 16,11-5 10-16,3-3 6 16,9 0 33-16,11 8 12 15,9 10 20-15,2 1 10 16,6 13 9-16,-4 2-1 0,1 5-4 16,0 3-24-1</inkml:trace>
  <inkml:trace contextRef="#ctx0" brushRef="#br0" timeOffset="75217.1441">10094 14508 1440 0,'5'0'262'0,"4"-3"-35"0,2 9-64 16,3 7-11-16,-4 6-49 15,2 11-18-15,-6 5-26 16,-6-2-9-16,0 1-23 15,-4-9-8-15,4-9-13 16,-1-9-5-16,0-15-12 16,1-6-6-16,0-14-2 15,7-4 3-15,5 2 5 16,8 0 3-16,3 9 4 16,0 1-1-16,2 10 4 15,-6 5 1-15,-2 13 6 16,-8 6 3-16,-6 5 1 15,4 8-1-15,-8 2-4 16,2 0-1-16,0-3-1 16,-2-7-5-16,4-14-8 15,6-5-4-15,1-15-3 0,5-4 1 16,2-9 7-16,-1-5 1 16,6 7 2-16,-1 4 5 15,-1 11 3-15,1 7 4 16,-2 13 17-16,-4 1 4 15,-6 13 3-15,-3 6-1 16,-5 2-13-16,0 5-17 16,1-6-74-16,4-4-8 0</inkml:trace>
  <inkml:trace contextRef="#ctx0" brushRef="#br0" timeOffset="75620.8611">10651 14482 1386 0,'-4'10'258'0,"-5"10"-4"15,4 3-56-15,9 6-48 16,1 3-12-16,15 2-28 15,2 2-31-15,3-8-34 16,6-7-14-16,-3-14-14 0,3-7-5 16,-4-14-2-16,-4-6-5 15,0-9-10-15,-4-6 0 16,-2-2-3-16,-6 0 1 16,-5 2 5-16,-5 3-1 15,-1 13-1-15,-1 5 1 16,-1 14 6-16,-1 5 4 15,1 19 10-15,2 6 7 16,0 9 10-16,3 5-3 0,3-1-6 16,2-1-7-16,4-4-34 15,3-3-15-15,2-11-85 16,2-4 97-16</inkml:trace>
  <inkml:trace contextRef="#ctx0" brushRef="#br0" timeOffset="75876.1785">11091 14742 1650 0,'-2'12'354'0,"-2"18"-144"15,0 3-14-15,1 1-54 16,2 2-19-16,2-7-83 16,3-3-17-16,3-6-20 0,2-5-17 15,2-8-47-15,0-6-37 16,-1-6-79-16,-2-6-66 16</inkml:trace>
  <inkml:trace contextRef="#ctx0" brushRef="#br0" timeOffset="76249.741">11104 14761 1403 0,'4'-3'244'0,"7"-6"-29"16,4-1-45-16,4 0-64 15,4 3-22-15,3 5-46 16,1 2-10-16,-5 7-10 15,1 3-6-15,-9 2-7 16,-9 1-2-16,-2 6-12 16,-10-2-7-16,-1 1-6 15,5-1 0-15,-4-9 11 16,2-2 3-16,10-6 5 16,-5-3 0-16,8 1 3 15,6 2 9-15,1 2 12 16,0 8 2-16,-2 3 7 0,-2 7 4 15,-12 9 0 1,-6 0 8-16,-10-2 1 0,-9-5-5 16,2-4-9-16,-1-10-6 15,-7-8-12-15,9-7-26 16,1-14-64-16,6 4 433 16</inkml:trace>
  <inkml:trace contextRef="#ctx0" brushRef="#br0" timeOffset="76821.3796">11233 14323 1397 0,'0'-9'236'16,"0"-11"-63"-16,5-3-7 15,4 0-58-15,3 0-3 0,4 6-14 16,2 3-7-16,4 11-15 15,-3 6-18-15,-3 13-23 16,-5 4-2-16,-16 11-5 16,-1 6-1-16,-10 1-3 15,-2-1-2-15,3-6-7 16,-4-5-2-16,9-8-2 16,3-4-1-16,8-10 0 15,6 1 8-15,9-5 12 16,6 0 0-16,7 0-1 15,0 1-6-15,4-1-16 16,-3 0-13-16</inkml:trace>
  <inkml:trace contextRef="#ctx0" brushRef="#br0" timeOffset="77523.6684">11783 14668 989 0,'-4'0'447'0,"3"0"-224"16,-9-6-33-16,14 6-38 16,10 1-26-16,7 2-35 15,16 7-6-15,9-3-18 16,7-4-10-16,16-3-27 16,3-2-4-16,-4-6-71 15,-11 0 15-15</inkml:trace>
  <inkml:trace contextRef="#ctx0" brushRef="#br0" timeOffset="79317.9114">12753 14293 1399 0,'-11'1'237'15,"-18"9"-52"-15,-6 8-15 16,0 20-64-16,2 9-21 0,17 19-37 15,13 2-7 1,20 0-5-16,17-2-3 0,15-21 6 16,9-9-3-16,12-30-1 15,5-14 4-15,5-25 39 16,-4-7 29-16,-22-12 23 16,-16-1 4-16,-29 1-46 15,-16-5-25-15,-24 10-56 16,-9 1-17-16,-20 9-45 15,-1 6-23-15,8 7-88 16,4 9-63-16</inkml:trace>
  <inkml:trace contextRef="#ctx0" brushRef="#br0" timeOffset="79590.1839">13008 14314 1466 0,'-17'13'333'0,"-11"10"108"0,-11 21-198 16,-3 10-22-16,2 10-85 15,3 2-44-15,14 2-58 16,7-7-23-16,11-14-86 16,5-6 48-16</inkml:trace>
  <inkml:trace contextRef="#ctx0" brushRef="#br0" timeOffset="81191.488">13487 14479 1342 0,'11'6'237'15,"14"-2"-72"-15,4 2-32 16,11 1-48-16,0-6-26 15,4 1-39-15,-3-2-31 16,-7-2-149-16</inkml:trace>
  <inkml:trace contextRef="#ctx0" brushRef="#br0" timeOffset="81446.3191">13567 14635 1603 0,'13'4'330'0,"15"0"-139"15,9 4-27-15,2-6-68 16,-2 1-35-16,9 1-504 0</inkml:trace>
  <inkml:trace contextRef="#ctx0" brushRef="#br0" timeOffset="84438.4895">14275 14186 1557 0,'-6'9'286'0,"-3"13"-77"16,3 16-51-16,6 20-31 16,0 9-21-16,7 13-51 15,-3-3-15-15,-2-9-15 16,6-9-3-16,-3-23-14 15,3-7-27-15,0-16-89 0,-2-8-70 16</inkml:trace>
  <inkml:trace contextRef="#ctx0" brushRef="#br0" timeOffset="84666.5278">14229 14198 1542 0,'7'0'268'0,"19"0"-103"16,7-2-62-16,23-1-38 16,9-2-21-16,6 0-27 15,-3-2-22-15,-10 3-106 16,-7 4-113-16</inkml:trace>
  <inkml:trace contextRef="#ctx0" brushRef="#br0" timeOffset="84895.5165">14294 14546 1470 0,'10'0'278'0,"6"1"15"16,20-1-158-16,7 2-10 16,13 1-57-16,4-2-23 15,-6 2-100-15</inkml:trace>
  <inkml:trace contextRef="#ctx0" brushRef="#br0" timeOffset="85592.0586">14561 14772 1167 0,'4'1'346'16,"1"3"-172"-16,8-1-34 15,3-2-10-15,4-1-55 16,4-5-18-16,4-2-17 15,-9-2-7-15,-5-6-12 16,-2 1-3-16,-9-2-5 16,-3 1-2-16,-1 6-4 15,-10 0-2-15,-4 8-5 16,-1 2-2-16,-7 7-3 16,0 7-1-16,5 6 0 0,-3 3-2 15,15 3 4-15,6 1 6 16,4 1 13-16,13-3 10 15,1-8 9-15,10-1-4 16,3-9-7-16,3-4-3 16,3-4-61-16,-9-5 0 15</inkml:trace>
  <inkml:trace contextRef="#ctx0" brushRef="#br0" timeOffset="85834.6246">15001 14639 1778 0,'-1'0'429'0,"2"2"-279"16,3-2-53-16,-4 0-93 16,0 0 6-16</inkml:trace>
  <inkml:trace contextRef="#ctx0" brushRef="#br0" timeOffset="86610.3272">15611 14598 890 0,'4'-5'430'0,"-4"-9"-241"0,1 5-66 16,-2-1-13-16,-7-1-10 15,-4 1-16-15,-3-2-10 16,-16 2-8-16,-4 0-4 15,1 7-19-15,-5 1-9 16,11 12-24-16,3 10-5 16,6 5 2-16,7 2 5 15,12 5 9-15,5 2 4 0,15-2 4 16,5 0-3-16,11-13-5 16,3-9-4-16,4-12-1 15,-3-15-2-15,-10-7-3 16,-6-7-1-16,-5-8-5 15,-9 0-2-15,-2-5-1 16,-2-3 1-16,-8-6 3 16,-2-6 1-16,-1 2-2 15,-5 3-2-15,2 16 3 16,4 9 0-16,-4 15 2 16,6 8-3-16,2 7-7 15,0 7-4-15,3 9-4 16,-6 6 6-16,5 21 9 15,-1 11 10-15,-1 16 14 16,3 5 2-16,2 0-2 16,-3-1-5-16,3-19 2 15,2-2-4-15,-3-20 5 16,8-12-26-16</inkml:trace>
  <inkml:trace contextRef="#ctx0" brushRef="#br0" timeOffset="98869.5108">1594 16044 1351 0,'-5'3'259'0,"-8"1"-34"15,11 3-20-15,16 0-50 16,8 0-23-16,28 2-48 16,13-1-18-16,25-2-40 15,9-2-7-15,-2-7-39 16,-9-2-42-16,-20-3-114 16</inkml:trace>
  <inkml:trace contextRef="#ctx0" brushRef="#br0" timeOffset="99135.5849">1727 16217 1461 0,'-1'0'242'0,"3"0"-44"16,12-1-49-16,22-2-35 16,14-1-8-16,21 3-36 15,10-1-15-15,-2 3-33 16,-4 4-1-16,-15-1-70 16,-8 1-51-16</inkml:trace>
  <inkml:trace contextRef="#ctx0" brushRef="#br0" timeOffset="99349.0137">2236 16023 1510 0,'16'5'259'15,"16"13"-61"-15,-3 2-27 16,-13 8-38-16,-8 4-25 16,-16 5-81-16,-5 2-55 15,-10-3-357-15</inkml:trace>
  <inkml:trace contextRef="#ctx0" brushRef="#br0" timeOffset="99573.0906">1663 16000 1560 0,'-14'19'339'16,"-16"12"-74"-16,12 15-105 15,14 7-41-15,19-1-76 16,15-1-12-16,23-10 349 16</inkml:trace>
  <inkml:trace contextRef="#ctx0" brushRef="#br0" timeOffset="100705.3226">3038 15979 880 0,'0'-3'386'0,"4"2"-195"15,-6-7-84-15,9-7 6 16,3-4 3-16,5-15-20 16,4-7-13-16,0-8-19 15,-2-6-9-15,-8 1 4 0,0 3 5 16,-6 14 7-16,-6 7-1 16,-4 12-5-16,1 15-10 15,0 16-28-15,2 15-13 16,3 24-19-16,7 3-3 15,10 13-13-15,1-1-23 16,4-12-68-16,-6 1-48 0,-5-15-254 16</inkml:trace>
  <inkml:trace contextRef="#ctx0" brushRef="#br0" timeOffset="100880.8539">2892 16080 1559 0,'12'9'287'16,"-6"-4"-97"-16,1 0-81 0,38 20-56 15,15 2-10-15,36-11-17 16,-17-16-33-16,12-11-106 16,2-4-66-16</inkml:trace>
  <inkml:trace contextRef="#ctx0" brushRef="#br0" timeOffset="101271.3156">3081 16418 1340 0,'-6'-12'258'0,"-4"-5"-22"15,10-7-137-15,4 0-7 16,16 1-22-16,1 1 0 0,16 15-30 16,3 8-12-16,-6 22-4 15,-4 11 2-15,-19 10 7 16,-14 10 0-16,-16 0-14 16,-5 2-19-16,-11-3-43 15,3-11-9-15,3-15-4 16,0-12 7-16,7-18 11 15,0-11-3-15,13-8 0 16,7-5 0-16,13-1 31 16,11 5 15-16,12 11 29 15,5 4 15-15,8 16 18 16,0 10 3-16,-6 8-15 16,-3 11-10-16,-11-2-65 15,-1-5-28-15</inkml:trace>
  <inkml:trace contextRef="#ctx0" brushRef="#br0" timeOffset="101858.0993">3609 15985 1635 0,'0'0'360'0,"9"10"-164"15,-2 5-16-15,-4 11-75 16,4 11-14-16,-7 4-24 15,-1-3-19-15,1-1-21 16,1-10-13-16,5-14-23 16,-2-8-11-16,0-18-15 15,-3-8-3-15,3-10 16 16,2-2 7-16,2 0 11 16,3 3 2-16,5 3 1 15,3 2 1-15,3 15 4 16,-2 1 4-16,-2 19 10 15,-2 4 3-15,-7 8 4 0,-1 6 1 16,-4-1-7-16,-3 6-4 16,-1-9-5-16,0-5-4 15,0-9-3-15,1-6-3 16,3-11-5-16,3-7-5 16,7-11-2-16,5-3-1 15,5-3 2-15,2 5 2 0,2 2 3 16,-1 0 1-16,-2 15 4 15,-5 0 7-15,-7 18 15 16,-2 7 8-16,-8 9 3 16,-2 6-7-16,-3 0-25 15,2-1-34-15,2-2 125 16</inkml:trace>
  <inkml:trace contextRef="#ctx0" brushRef="#br0" timeOffset="102293.9721">4249 15953 1706 0,'-3'12'389'15,"-5"10"-209"-15,4 4-23 16,3 4-67-16,-1 0-8 16,8 4-19-16,2-1-12 15,7-2-18-15,4-7-12 16,1-11-6-16,7-11-3 16,-2-15 1-16,1-6 0 15,-3-10-2-15,-7-2-5 0,-2 2-16 16,-5-2-4-16,-1 6-8 15,0 4-1-15,-7-1 15 16,0 3-1-16,-1 7 2 16,0 3 4-16,-1 16 13 15,3 10 11-15,1 15 20 16,-1 3 4-16,6 10-9 16,0 1-10-16,1-6-15 15,4-2-17-15,-2-13-65 16,0-8-56-16,-1-8-89 15</inkml:trace>
  <inkml:trace contextRef="#ctx0" brushRef="#br0" timeOffset="102545.5301">4607 16200 1486 0,'-3'2'300'16,"-2"8"54"-16,3 7-115 15,2 7-96-15,1 5-11 16,2 4-54-16,0 0-14 16,0-3-26-16,1-3-10 0,-4-8-54 15,2-2-40-15,-2-7-107 16,-5-3-45-16</inkml:trace>
  <inkml:trace contextRef="#ctx0" brushRef="#br0" timeOffset="102920.6839">4592 16236 1461 0,'5'-6'247'0,"12"-3"-35"16,3 0-62-16,9 5-52 15,4 3-18-15,-1 2-39 16,-2 5-6-16,-8 7-9 0,-9 2-7 16,-13 4-10-16,-9 3-5 15,-13 1-17-15,-1 0-12 16,-2-8-23-16,4-6-12 15,9-7-17-15,4-7 1 16,8-3 22-16,3-1 16 16,10 1 42-16,2 3 20 15,7 5 23-15,2 7 12 16,-7 10 15-16,-6 5 6 0,-15 5-14 16,-8 1-11-16,-14 2-23 15,-1-5-10-15,-6-13-36 16,1-8-42-16,8-15-141 15</inkml:trace>
  <inkml:trace contextRef="#ctx0" brushRef="#br0" timeOffset="103461.2397">4834 15790 1092 0,'-11'-5'409'16,"-8"-1"-180"-16,6-8-58 15,1-4-27-15,11-5-70 16,4-4-20-16,12 4-10 15,5 5 1-15,5 6 0 16,2 9 2-16,-3 11-11 16,4 5-6-16,-12 14 11 15,-5 5 1-15,-18 8-6 16,-11 3-4-16,-10-3-20 16,3 3-10-16,5-16-7 15,3-6-2-15,14-8-4 16,-1-11 4-16,11 0 5 15,8-3 2-15,7-5 8 16,3 3 1-16,4-1 1 16,-1 4 1-16,-2 0-3 0</inkml:trace>
  <inkml:trace contextRef="#ctx0" brushRef="#br0" timeOffset="104015.7577">5395 16035 1475 0,'0'1'257'16,"7"1"-32"-16,9-1-64 15,17 1-52-15,10 1-37 16,10 3-55-16,1 0-22 16,-4-5-67-16,-4 0-75 15</inkml:trace>
  <inkml:trace contextRef="#ctx0" brushRef="#br0" timeOffset="104257.6787">5434 16181 1484 0,'-4'1'263'0,"9"2"-15"16,6-3-46-16,14-1-47 15,14-1-28-15,15 2-70 16,4 2-16-16,5 3-45 16,-2 1-322-16</inkml:trace>
  <inkml:trace contextRef="#ctx0" brushRef="#br0" timeOffset="108017.4535">6440 16078 1274 0,'1'-1'250'16,"-3"-5"-141"-16,-7-6-5 15,-4 0-17-15,-5-7 6 16,-4 11-13-16,-6-4-7 16,3 8-19-16,1 13-9 0,3 4-20 15,7 8-8-15,6 10-10 16,4 1-3-16,10 5-2 15,5 2-1-15,8-10 0 16,4-8 0-16,1-14 5 16,4-7 2-16,-7-15 4 15,-4-6 0-15,-2-7 2 16,-2 2 0-16,-5 0-2 16,-2 6-2-16,-7 5 21 15,-8 1 14-15,6 13 11 16,-6 5 7-16,5 17-19 15,4 9-9-15,-1 16-7 16,1 4-3-16,3 10 3 16,-1-3 3-16,0 0-5 15,3-1-2-15,0-11-7 16,0-2-4-16,2-8-3 16,-4-15 2-16,-3-9-51 0,3-8-48 15</inkml:trace>
  <inkml:trace contextRef="#ctx0" brushRef="#br0" timeOffset="108452.8043">6718 15710 1571 0,'-1'14'303'0,"-1"25"-121"16,-1 8-1-16,2 13-50 0,1 7-19 15,4-2-41-15,-1 2-20 16,2-12-32-16,-1-7-5 15,3-14-27-15,2-13-36 16,0-20-77-16,1-10-70 16</inkml:trace>
  <inkml:trace contextRef="#ctx0" brushRef="#br0" timeOffset="108678.9806">6725 15752 1138 0,'9'1'353'0,"22"-1"-145"16,5-3-63-16,17-1-47 15,4-1-26-15,-2-2-48 16,4 4-31-16,-10 1-115 15,0 0-129-15</inkml:trace>
  <inkml:trace contextRef="#ctx0" brushRef="#br0" timeOffset="108978.505">6817 16220 1452 0,'0'4'234'0,"4"3"-23"16,3-3-50-16,13-4-31 15,12 2-21-15,9-3-59 16,5-1-22-16,5 0-20 16,-5 0-23-16,-6 3-97 15,-4 0-73-15</inkml:trace>
  <inkml:trace contextRef="#ctx0" brushRef="#br0" timeOffset="109222.456">6775 15993 1529 0,'5'0'265'15,"17"2"-80"-15,8-1-40 16,16 0-31-16,9 3-34 0,2-4-52 16,3 0-51-16,-10 1-368 15</inkml:trace>
  <inkml:trace contextRef="#ctx0" brushRef="#br0" timeOffset="110519.0932">7406 16103 1713 0,'0'0'391'0,"-2"-1"-182"16,2 1-94-16,0-1-77 15,0 0 370-15</inkml:trace>
  <inkml:trace contextRef="#ctx0" brushRef="#br0" timeOffset="111300.727">7951 16155 666 0,'-2'-8'472'0,"0"-1"-176"15,-7-5-179-15,0 2-6 0,-6-1 5 16,-4 0 10 0,-5 0-1-16,-7 2-12 0,2 10-42 15,-3 1-23-15,9 12-33 16,7 9-9-16,7 8-7 15,12 3-2-15,9 4-1 16,5-2 2-16,10-10 0 16,0-9 2-16,0-12 3 15,0-6-1-15,-6-12 3 16,-1-9 1-16,1-11-4 16,0-3 0-16,-5-8-1 15,-1-1-1-15,-8-1 5 16,-2-7 0-16,-8-3 2 15,0 3 6-15,-3 4 19 16,-2 9 8-16,3 21 5 16,0 6-5-16,-6 15-10 15,7 9-10-15,0 15-4 16,3 8 2-16,7 22 6 16,-3 4 1-16,2 10 2 0,-3 1-2 15,3-2-7 1,1-1-1-16,0-18 3 0,3-3-1 15,-3-18 311-15</inkml:trace>
  <inkml:trace contextRef="#ctx0" brushRef="#br0" timeOffset="113164.522">8604 16041 1418 0,'15'5'197'0,"29"5"-64"16,12-1-73-16,11-1-14 15,6-1 0-15,-4 4-52 16,-4-8-54-16</inkml:trace>
  <inkml:trace contextRef="#ctx0" brushRef="#br0" timeOffset="113404.8797">8684 16204 1242 0,'-5'0'294'16,"-2"0"-106"-16,10 1-19 15,21 3-22-15,10 6-15 16,15-1-34-16,5 1-24 16,4-4-37-16,0-1-12 15,6-5-68-15,-4-2-63 16</inkml:trace>
  <inkml:trace contextRef="#ctx0" brushRef="#br0" timeOffset="113620.5357">9078 16025 1457 0,'22'4'262'15,"11"0"8"-15,7 11-135 16,-2 5-8-16,-14 1-29 16,-9 9-27-16,-20 6-28 15,-13 0-22-15,-10-4-127 16,-3-6-187-16</inkml:trace>
  <inkml:trace contextRef="#ctx0" brushRef="#br0" timeOffset="113808.0561">8635 16031 1459 0,'-15'13'271'0,"-12"9"42"0,11 12-185 15,11-3-2-15,15 2-37 16,11 2-25-16,18-9-43 15,7-4 373-15</inkml:trace>
  <inkml:trace contextRef="#ctx0" brushRef="#br0" timeOffset="114480.4554">9825 15989 998 0,'0'-13'438'0,"8"-12"-213"16,3 1-59-16,6 9-36 16,5 5-20-16,-2 14-44 15,-1 8 1-15,-10 14 0 16,-9 4-5-16,-4 9-14 15,-5 2-12-15,6-1-23 16,3 3-4-16,9-17-2 16,5 0 2-16,6-21 3 15,4-6 1-15,5-17 0 16,-2-4-3-16,-1-7 0 0,-4-2-1 16,-5-1-1-16,-3-3-1 15,-7 5-4-15,-3 7 0 16,-4 11-1-16,-2 11-1 15,-3 15 2-15,1 7 2 16,0 15 2-16,3 2 1 16,8 2 1-16,2-1 0 15,10-4-59-15,-2-3-47 16</inkml:trace>
  <inkml:trace contextRef="#ctx0" brushRef="#br0" timeOffset="114736.8898">10330 16216 1681 0,'-2'9'352'0,"-2"18"-214"15,0 3 1-15,6 11-35 16,0 4-24-16,6-3-43 16,2-3-13-16,-8-9-37 0,5-10-32 15,0-11-89-15,-4-6-86 16</inkml:trace>
  <inkml:trace contextRef="#ctx0" brushRef="#br0" timeOffset="115080.272">10284 16245 1424 0,'6'-10'269'0,"10"-6"29"16,7 1-120-16,6 6-87 15,10 9-27-15,2 10-43 16,-3 4-8-16,-13 5-5 15,-12 4 1-15,-19 5-2 16,-8 5 0-16,-9-4-4 16,-3-4-1-16,4-14-17 15,7-8-10-15,5-8-8 16,9-5 0-16,8 0 22 16,3-3 13-16,12 8 16 15,2 2 4-15,3 7 0 16,-4 8-2-16,-10 8 7 15,-11 3-1-15,-10 9 0 16,-11-4 0-16,-5-5-44 0,1-2-40 16</inkml:trace>
  <inkml:trace contextRef="#ctx0" brushRef="#br0" timeOffset="115545.3441">10467 15830 1458 0,'-1'-13'256'16,"-4"-9"-21"-16,12-3-109 16,6-1 0-16,9 4-26 15,4 7-22-15,6 9-29 16,2 8-15-16,0 17-24 15,-4 1-1-15,-18 16 3 0,-12 1 0 16,-16 8 0-16,-8-1-1 16,1-10-14-16,7-5-9 15,8-16-9-15,5-8-3 16,9-7 8-16,9 0 6 16,8-3 8-16,7 0 0 15,9 2 2-15,-6 1-1 16,-3 3-11-16,0 6-47 0</inkml:trace>
  <inkml:trace contextRef="#ctx0" brushRef="#br0" timeOffset="116010.622">11082 16009 1397 0,'0'0'247'0,"2"0"9"16,8-1-58-16,15 1-59 16,9 2-16-16,13 4-69 15,5-1-25-15,-6 1-28 16,-2-1-33-16,-8 2-117 16,-9-5-69-16</inkml:trace>
  <inkml:trace contextRef="#ctx0" brushRef="#br0" timeOffset="116211.0844">11142 16142 1414 0,'3'4'266'0,"17"5"40"0,3-5-100 15,15 3-53-15,4-3-37 16,1-3-67-16,3 3-16 16,-5-7-5-16</inkml:trace>
  <inkml:trace contextRef="#ctx0" brushRef="#br0" timeOffset="117981.6194">11952 16177 1509 0,'0'5'192'16,"14"0"-163"-16,24 0-37 15,44-5 3-15,26-3 12 16,61-9 34-16,16-4 23 15,48 0 43-15,8 0-2 16,1 8-28-16,-1 3-16 0,-24 5-42 16,-9 3-7-16,-38 0-11 15,-11 0-38-15</inkml:trace>
  <inkml:trace contextRef="#ctx0" brushRef="#br0" timeOffset="118608.3427">12398 15537 1315 0,'-12'-24'266'15,"-6"-16"-62"-15,13-5-79 16,7 2-11-16,20 6-23 15,4 5-7-15,16 15-23 16,3 8-5-16,5 23-32 16,-1 13-8-16,-26 17 3 15,-13 10 0-15,-32 6 2 16,-13 3 1-16,-9-4-7 16,-1-8-1-16,8-14-6 15,5-12-2-15,12-16-7 16,9-6-6-16,13-9-4 15,8-1-2-15,12-4 6 0,5 3 4 16,11 8 3-16,1 0 2 16,6 7 1-16,-6 1 8 15,-3 3-69-15,-8 1 369 16</inkml:trace>
  <inkml:trace contextRef="#ctx0" brushRef="#br0" timeOffset="119183.4619">12926 15744 442 0,'4'-4'321'0,"2"-2"88"15,-1-2-162-15,0-4-118 16,1 0-6-16,-10-3 0 0,-2 1 5 15,-6 2-20-15,-8-5-7 16,-2 9-21-16,-2 4-16 16,0 6-30-16,-2 8-13 15,6 7-19-15,7 3-4 16,10 3-3-16,4 5-1 16,9-6 3-16,0-4-1 15,9-7 3-15,3-8 1 0,6-3 0 16,-3-6 0-16,-3-6-7 15,0-2-9-15,-6-4-4 16,-2-2 0-16,-5 6 8 16,-5 1 6-16,-4 13 5 15,0 10 4-15,-5 13 16 16,-2 10 8-16,-1 18 18 16,2 1 8-16,3 4-1 15,3-2-4-15,3-18-12 16,3-7-12-16,5-19-26 15,3-5-36-15,-1-14-358 16</inkml:trace>
  <inkml:trace contextRef="#ctx0" brushRef="#br0" timeOffset="119588.2224">13234 15315 1449 0,'-1'-6'250'0,"4"2"-43"16,-5 13-30-16,2 27-30 16,2 15-34-16,-4 13-26 15,2 5-15-15,0 3-30 16,-4-1-8-16,0-7-16 15,4-7-4-15,0-25 0 16,1-10-9-16,2-19-55 16,-5-7-50-16,1-17-142 15</inkml:trace>
  <inkml:trace contextRef="#ctx0" brushRef="#br0" timeOffset="119762.6926">13193 15340 1521 0,'16'6'239'16,"18"1"-111"-16,11 0-33 15,7 0-23-15,1-3-17 16,4 2-29-16,-7-1-4 16,-9-3-112-16,-7 1-93 0</inkml:trace>
  <inkml:trace contextRef="#ctx0" brushRef="#br0" timeOffset="119988.0929">13261 15837 1600 0,'9'2'325'16,"9"3"-153"-16,21-1-80 16,2 0-12-16,14-1-47 0,-3 0-11 15,-6-2-84-15,0-1-63 16</inkml:trace>
  <inkml:trace contextRef="#ctx0" brushRef="#br0" timeOffset="120184.7217">13288 15654 1469 0,'-1'-3'246'0,"3"-2"-41"16,11 2-82-16,17 3-73 15,8 1-8-15,11-1-29 16,4 4-4-16,1 0-50 15,-1 3 260-15</inkml:trace>
  <inkml:trace contextRef="#ctx0" brushRef="#br0" timeOffset="120725.4617">13872 15786 786 0,'0'-4'456'15,"2"-7"-193"-15,0 0-162 16,-4-3-12-16,-4-1-11 15,-9 0 7-15,-6 1 3 16,-4 7-13-16,0 6 2 0,3 7-38 16,1 6-11-16,7 6-18 15,7 2-3-15,4 8 6 16,3 2 2-16,11-2 3 16,1-4 0-16,14-12-7 15,3-9-1-15,-1-12-2 16,0-10 0-16,-7-12-2 15,1-6-2-15,-2-9-1 16,-3-3-2-16,-5-3 1 16,-4 2 1-16,-8-1 1 15,0 1 0-15,-4 0 0 16,-1 6 1-16,0 21 13 16,-1 13 8-16,3 21 8 15,-1 11-1-15,6 14-6 16,2 8-2-16,3 11 9 15,1 5 7-15,-1 8 6 16,-2 1-6-16,-2-8-13 0,1-5-7 16,-1-17-1-1,-2-10-13-15,1-11 111 0</inkml:trace>
  <inkml:trace contextRef="#ctx0" brushRef="#br0" timeOffset="121473.4794">12859 16415 1182 0,'5'0'332'16,"7"1"-117"-16,0 9-13 15,-1 10-33-15,-2 7-5 16,-5 8-53-16,-2 4-18 0,-4-7-40 15,-2-4-13-15,2-12-18 16,-1-9-2-16,3-9-3 16,4-9-3-16,3-13-8 15,3-7-6-15,11-6-5 16,4 1-1-16,9 9 1 16,1 5 0-16,1 14 1 15,0 7 0-15,-10 11 4 16,-3 9 5-16,-12 6 4 15,-7 1 3-15,-4 2 0 16,-8-1-1-16,2-4-3 16,-2-6-1-16,8-9-2 15,3-8-2-15,0-20-6 16,10 0-2-16,-6-15-4 16,2-3 0-16,11 8 4 15,-8 0 2-15,6 15 1 16,-1 6 1-16,-7 13 11 0,4 10 14 15,-6 11 29-15,0 9 11 16,-4 4-7-16,-2 0-11 16,-1-3-24-16,-1-5-37 15,0-6 292-15</inkml:trace>
  <inkml:trace contextRef="#ctx0" brushRef="#br0" timeOffset="123030.8325">14687 16072 1546 0,'4'4'255'0,"11"0"-92"0,12 1-50 15,22 2-12-15,14-4-13 16,19-3-54-16,5-2-13 16,-6-2-10-16,-9 0-12 15,-16 4-73-15,-12-2-62 16</inkml:trace>
  <inkml:trace contextRef="#ctx0" brushRef="#br0" timeOffset="123287.1519">14831 16185 1422 0,'-5'2'225'0,"-2"2"-81"16,7-1 4-16,14-2-31 15,8-1-19-15,18-1-20 16,10-2-17-16,9-4-27 16,4-1-13-16,-3 0-12 15,-9-3-16-15,-8 8-70 16,-9 2-67-16</inkml:trace>
  <inkml:trace contextRef="#ctx0" brushRef="#br0" timeOffset="123481.6102">15226 15912 1633 0,'12'9'334'16,"12"7"-181"-16,3 8-14 15,2 12-19-15,-1 1-13 16,-9 12-23-16,-8 4-8 0,-18 2-27 16,-8-4-14-1,-10-11-52-15,-6-9-41 0</inkml:trace>
  <inkml:trace contextRef="#ctx0" brushRef="#br0" timeOffset="124325.4294">1750 17429 1561 0,'5'0'261'15,"15"-2"-137"-15,10 1-22 0,28 4-29 16,17 3-14-16,8 2-33 15,1 1-10-15,-9 3-34 16,-10-1-72-16</inkml:trace>
  <inkml:trace contextRef="#ctx0" brushRef="#br0" timeOffset="124613.6613">1976 17601 1390 0,'0'-7'225'16,"6"-3"-56"-16,10-2-38 15,21 4-45-15,7 3-17 16,14 5-35-16,4 4-14 16,2 4-6-16,-1 2-1 15,-8-4-95-15,-9 0-86 16</inkml:trace>
  <inkml:trace contextRef="#ctx0" brushRef="#br0" timeOffset="124803.619">2410 17411 1498 0,'8'7'275'16,"3"4"-53"-16,1 8-65 16,2 6 6-16,-13 8-39 15,-2 8-22-15,-8 4-36 16,-6-4-17-16,0-11-87 15,-2-9 153-15</inkml:trace>
  <inkml:trace contextRef="#ctx0" brushRef="#br0" timeOffset="125436.4772">3111 17363 1509 0,'8'-8'231'0,"9"-7"-108"16,2 4-16-16,-1 12-14 16,-3 6 1-16,-7 16-18 15,-3 8-5-15,-4 11-14 16,-1 5-14-16,0-2-26 16,6 1-5-16,6-8-4 0,7-6 1 15,5-10 1-15,4-13 1 16,3-17 2-16,0-10 0 15,1-13 0-15,-1-3-4 16,-7-5-7-16,-3 0-2 16,-7 3-3-16,-8-1 1 15,0 10 1-15,-3 5-1 0,-3 14 0 16,1 9 2 0,-4 17 11-16,-4 12 8 0,3 9 9 15,3 5 0-15,4 8-12 16,6-5-5-16,5-3-27 15,1-5-42-15,3-14 5 16</inkml:trace>
  <inkml:trace contextRef="#ctx0" brushRef="#br0" timeOffset="125678.4096">3635 17718 1452 0,'-3'13'272'0,"-1"7"34"16,4 13-170-16,3 5-15 16,2-2-45-16,-2-3-22 15,1-8-39-15,0-9-2 16,-3-8-44-16,1-2-48 15,-2-9-159-15</inkml:trace>
  <inkml:trace contextRef="#ctx0" brushRef="#br0" timeOffset="126050.1063">3619 17705 1480 0,'6'-7'242'0,"9"-6"-90"16,1 1-34-16,11 9-51 16,-1 1-20-16,4 4-12 15,-6 4-5-15,-6 1-7 16,-6 8-4-16,-12 2-2 16,-3 3-1-16,-9-1-3 15,-3-4 0-15,0-8-2 16,0-1-1-16,7-6-9 15,6 0-2-15,9-1-3 16,6-2-2-16,11 3 4 0,3 3 1 16,7 8 2-16,-1 4 3 15,-5 9 21-15,-10 3 14 16,-18 3 12-16,-9 1 5 16,-20-7-14-16,-3-5-11 15,10-22-17 1,11 2-15-16,0 1-48 0,-28-11-33 15,13-9-86-15</inkml:trace>
  <inkml:trace contextRef="#ctx0" brushRef="#br0" timeOffset="126480.3774">4262 17462 2170 0,'20'3'22'16,"9"-6"-2"-16,18 0 19 0,3 2-21 16,-5-1 0-1,-13 3-46-15,-4 4-50 0</inkml:trace>
  <inkml:trace contextRef="#ctx0" brushRef="#br0" timeOffset="126737.6905">4287 17625 1517 0,'3'0'298'15,"4"2"-41"-15,21-2-89 0,10-1-19 16,9-2-49-16,5-3-26 16,-6 5-29-16,-10 1-6 15,-6 4-59-15,-4 5 369 16</inkml:trace>
  <inkml:trace contextRef="#ctx0" brushRef="#br0" timeOffset="127347.2563">5104 17370 1106 0,'1'1'369'16,"2"2"-210"-16,1 8-6 15,1 9 12-15,-2 10-18 0,-2 8-6 16,-3 7-45-16,0 4-29 15,-2-4-37-15,-1-7-12 16,0-8-26-16,3-8-32 16,-4-14-105-16,2-6-84 15</inkml:trace>
  <inkml:trace contextRef="#ctx0" brushRef="#br0" timeOffset="127501.091">4972 17514 1479 0,'11'0'238'0,"14"4"-46"16,7 2-67-16,12 4-30 15,4-1-13-15,11-5-47 16,0 0-7-16,-2-11-425 16</inkml:trace>
  <inkml:trace contextRef="#ctx0" brushRef="#br0" timeOffset="128007.7319">5723 17574 1167 0,'6'22'304'0,"12"34"-166"16,2 2-13-16,4 6-26 16,2-2 4-16,0-17-51 15,-3-2-23-15,-4-19-1 16,-1-11 9-16,-21-13 15 16,9-13 4-16,0-13-15 15,-3-8-14-15,10-18-16 16,-13-9 0-16,-3-19 4 15,-1-6 4-15,4-9 6 16,-1 0 3-16,5-9 0 16,3 2-1-16,1 3-3 15,7 11-3-15,-6 21-2 16,1 10-4-16,-3 23 0 16,-2 7-21-16,1 18-34 0</inkml:trace>
  <inkml:trace contextRef="#ctx0" brushRef="#br0" timeOffset="128442.5759">6068 16767 1097 0,'1'1'370'15,"2"3"-196"-15,16 2-88 16,9 2-14-16,19 0-24 16,15-2-10-16,20 2-14 15,7-1-2-15,17 4-6 0,2 2-3 16,16 1-6 0,1-4-2-16,3-4-1 0,5-2-1 15,-10-4 0-15,-1 0-1 16,-6 0 1-16,-6-3 0 15,-5-4 4-15,-7-5 0 16,-14-3-126-16</inkml:trace>
  <inkml:trace contextRef="#ctx0" brushRef="#br0" timeOffset="128932.9487">7914 16841 1459 0,'4'0'267'0,"-4"4"-19"16,0 7-31-16,5 16-69 15,-6 5-30-15,1 13-53 16,7 2-19-16,-10-7-48 15,8-1-43-15</inkml:trace>
  <inkml:trace contextRef="#ctx0" brushRef="#br0" timeOffset="129604.7807">6301 17126 1349 0,'-6'-16'224'16,"-1"-7"-93"-16,13-5-55 15,11 4 0-15,6-2 7 16,9 3-5-16,3 14-12 15,-2 5-5-15,6 20-18 0,-9 7 2 16,-12 10 14-16,-11 6-1 16,-16 10-7-16,-11 0-9 15,-5-1-24-15,-3-5-5 16,-5-13-6-16,0-7-4 16,-2-10-10-16,1-7-5 15,11-6-5-15,8-4 2 16,14-5 3-16,9 0 2 0,19-1 3 15,8 4 1-15,7 6 2 16,4 7 2-16,-3 8 2 16,-10-1 8-16,3 3-65 15,-6-3-39-15</inkml:trace>
  <inkml:trace contextRef="#ctx0" brushRef="#br0" timeOffset="130083.7321">6899 17278 1368 0,'2'-3'212'0,"-9"-3"-107"15,-1-3-7-15,-2 2-6 0,-10-3-9 16,-3 2-9-16,-1 4-8 16,-3 3-24-16,2 4-8 15,10 9-18-15,4 3-5 16,6 3 0-16,5 3 1 16,9 0 8-16,2-3 1 0,8-1 3 15,6-5-2 1,-1-6-8-16,3-3 0 15,-7-8-2-15,-5-3 0 0,-3-8 0 16,-3-3-2-16,-1-4-4 16,-8 2-4-16,4 2-1 15,-4 6-1-15,-6 10-2 16,6 6 1-16,-5 15 6 16,0 10 5-16,0 11 11 15,-2 5-1-15,0 4 21 16,3 0-2-16,7 1-5 15,4-3 6-15,1-11-30 16,-3-9-3-16,3-14-65 16,-3-12-44-16</inkml:trace>
  <inkml:trace contextRef="#ctx0" brushRef="#br0" timeOffset="130477.0005">7062 17074 1425 0,'-4'9'265'0,"-3"6"5"0,4 21-120 16,-4 7 8-16,2 11-38 15,2 2-10-15,3-7-66 16,0-6-16-16,2-17-18 16,2-11-1-16,-2-15 1 15,0-7 0-15,-2-10 0 16,-2-5 0-16,-2-9-3 16,0-3-1-16,2-4-1 15,-1 0-3-15,1-2 0 16,2-2-2-16,5 12-2 15,1 1 0-15,5 11-3 16,4 5 0-16,3 6-14 16,4 3-17-16,9 6-52 15,5 2-35-15,8 0-100 16</inkml:trace>
  <inkml:trace contextRef="#ctx0" brushRef="#br0" timeOffset="130744.8464">7048 17384 1425 0,'3'1'238'0,"11"2"-32"15,8 0-26-15,13-2-30 16,10 4-29-16,12 1-58 16,0-2-20-16,-8 1-15 15,-5-3-27-15,-21-2-91 16,-3 0-55-16</inkml:trace>
  <inkml:trace contextRef="#ctx0" brushRef="#br0" timeOffset="130913.3947">7067 17218 1461 0,'5'-1'271'16,"4"-5"39"-16,10 7-216 0,7 4-10 15,13 2-42-15,9 1-10 16,2-1-28-16</inkml:trace>
  <inkml:trace contextRef="#ctx0" brushRef="#br0" timeOffset="131554.3117">7540 17336 1254 0,'5'-6'263'0,"-1"-8"-149"15,1 3 5-15,-3 0-18 16,-2 2-5-16,-2 2-22 16,-5 0-9-16,-5 0-8 0,-5 0-3 15,-1 4 2 1,-1 1-2-16,-1 3-22 0,7 4-5 16,5 5-13-16,1 3-3 15,6 7 5-15,3 1 1 16,12 3-2-16,1-4-1 15,3-8-4-15,1 0-1 16,-4-12-1-16,2-1 1 16,0-11 0-16,-1-7-5 15,-1-8-22-15,-2-5-9 0,-1-3-11 16,-4 1 4-16,-3-1 16 16,-1 0 7-16,-4 2 8 15,0 2 2-15,-5 3 1 16,2 9 1-16,-1 7 6 15,0 2 0-15,4 7 0 16,0 2-3-16,3 4-5 16,-3-3-1-16,0 0 1 15,0 0 7-15,1 6 15 16,3 24 13-16,0 44 16 16,-5-24 5-16,2 11 4 15,-1-2-6-15,6-10-19 16,2-5-9-16,2-19-23 15,2-8-31-15,0-14 107 16</inkml:trace>
  <inkml:trace contextRef="#ctx0" brushRef="#br0" timeOffset="132060.4613">6169 17622 1474 0,'3'4'206'0,"7"3"-92"15,29-1-77-15,20-1 9 16,33-2 7-16,17-2 3 16,28-2 14-16,5-1 2 15,3-3-7-15,15-1-14 16,-15 2-28-16,-7-2-27 15,-17-2-89-15,-33 3-112 16</inkml:trace>
  <inkml:trace contextRef="#ctx0" brushRef="#br0" timeOffset="132793.3529">6703 17844 1543 0,'5'10'256'0,"9"15"-119"15,-2 1-4-15,1 9-23 16,2-6-22-16,-6 1-48 16,2-6-14-16,-2-12-12 15,-2 0-2-15,-2-18-2 16,1-3-2-16,7-12-9 15,-6-6-5-15,5-3-2 16,7-2-1-16,-4 14 3 16,6 7 1-16,2 12 0 15,-4 7 2-15,0 4 5 16,-8 6 6-16,-4 0 6 16,-3 2 0-16,-4-2 1 15,0-2-1-15,-4-9 0 0,3-4 1 16,-2-11-1-1,3-11-2-15,3-5-9 0,3-2-1 16,6 2-3-16,1 5-3 16,6 6 1-16,-2 1-1 15,3 12 0-15,-1 6 1 16,-6 12 17-16,1 1 13 16,-6 6 18-16,-3 5 5 15,4-5-11-15,-4-1-12 0,6-7-32 16,-1-4-9-16</inkml:trace>
  <inkml:trace contextRef="#ctx0" brushRef="#br0" timeOffset="133167.8121">8160 17617 1806 0,'-2'1'551'0,"-1"5"-189"0,-1 0-194 16,4-1-39-16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32:23.540"/>
    </inkml:context>
    <inkml:brush xml:id="br0">
      <inkml:brushProperty name="width" value="0.05292" units="cm"/>
      <inkml:brushProperty name="height" value="0.05292" units="cm"/>
    </inkml:brush>
  </inkml:definitions>
  <inkml:trace contextRef="#ctx0" brushRef="#br0">22722 8501 1471 0,'-11'8'236'0,"-16"10"-84"16,-3 9-19-16,3 18-45 15,3 8-12-15,16 18-24 16,8 2-9-16,13 0-20 16,6-7-6-16,4-16-7 15,2-11-24-15,5-14-107 16,-2-9-112-16</inkml:trace>
  <inkml:trace contextRef="#ctx0" brushRef="#br0" timeOffset="453.3394">22829 8713 1468 0,'2'2'247'0,"8"2"-54"16,5 5-41-16,8 13-47 15,5 6-18-15,-2 10-36 16,2 3-9-16,-5-2-18 0,-5-4-20 15,-4-8-64-15,-6-6-64 16</inkml:trace>
  <inkml:trace contextRef="#ctx0" brushRef="#br0" timeOffset="632.3065">23052 8766 1468 0,'-4'-3'259'0,"-5"-2"-33"15,0 5-38-15,-8 13-56 16,-1 7-26-16,-5 12-51 16,3 8-20-16,-3 3-34 15,0-3-43-15,3-4-117 16,0-8-89-16</inkml:trace>
  <inkml:trace contextRef="#ctx0" brushRef="#br0" timeOffset="809.6574">23128 8917 1364 0,'0'6'280'0,"-2"13"57"0,-3 1-115 15,-5 3-98-15,-1 2-27 16,3-3-90-16,1-4-65 15</inkml:trace>
  <inkml:trace contextRef="#ctx0" brushRef="#br0" timeOffset="1232.834">23225 8778 1436 0,'0'8'243'15,"-2"5"-42"-15,2 6-82 16,0 4-17-16,5 3-31 16,6-2-18-16,0-3-23 15,2-4-6-15,4-8-13 16,-2-7 0-16,1-4-1 15,3-6 0-15,-8-7 1 16,1-4 0-16,-4-5-3 16,-3 1-1-16,-1 4-1 15,1 4-2-15,-1 4 0 16,-1 7 0-16,0 7 2 16,4 8 3-16,1 11 5 0,5 5-1 15,-2 6 0-15,-3 5 4 16,-6 1 8-16,-4-3 9 15,-7 0 7-15,-5-4-2 16,-5-7-13-16,-3-1-18 16,-2-9-53-16,1-7-43 15,2-10-204-15</inkml:trace>
  <inkml:trace contextRef="#ctx0" brushRef="#br0" timeOffset="1544.513">23512 8632 1629 0,'13'10'342'0,"11"14"-170"16,2 5-37-16,-3 14-41 15,-8 5-11-15,-11 11-13 16,-9 1 13-16,-6-4-9 0,-3-8-18 16,0-15-22-16,3-7-29 15,1-7-69-15,3-4-61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33:37.658"/>
    </inkml:context>
    <inkml:brush xml:id="br0">
      <inkml:brushProperty name="width" value="0.05292" units="cm"/>
      <inkml:brushProperty name="height" value="0.05292" units="cm"/>
    </inkml:brush>
  </inkml:definitions>
  <inkml:trace contextRef="#ctx0" brushRef="#br0">20026 8215 1214 0,'-4'-7'332'0,"3"-1"-98"15,-7 1-48-15,5 4-11 16,1 4-36-16,8 7-24 16,-7 4-40-16,-1 3-12 15,1 16-13-15,-8 5-3 0,9 19-3 16,0 13-6-16,0 17-5 15,0 10-4-15,0 17-10 16,0-3-3-16,3 1-4 16,-3-3 0-16,3-10-4 15,4-5 0-15,-1-22 0 16,2-14 3-16,-5-18 12 16,-3-10 0-16,-3-10 0 15,-4-9-2-15,2 0-13 16,4 4-2-16,-2-5-1 15,4 7-3-15,-1-9-1 16,1-3 0-16,0 3 0 16,-2-6 0-16,1 0 3 15,-1 0 0-15,0 0 1 16,0 0 0-16,0 0-1 16,-1 0-2-16,1-1 0 0,0 0 0 15,0-1-3-15,-7-2-4 16,-5 2-4-16,-27-40-2 15,34 34 1-15,1 0 4 16,2 2 2-16,3 3 1 16,-1 0 2-16,0 2-1 15,1 1 0-15,0 0 2 16,0 0 4-16,0 0 2 16,3 12 3-16,22 40-1 0,-16-33 1 15,3 7 0-15,0-9 0 16,0-8 2-16,8-10 5 15,-3-12 3-15,-1-16 9 16,4-2-1-16,-5-4-5 16,-6 1-2-16,1 11-5 15,-8 4-27-15,-2 14-69 16</inkml:trace>
  <inkml:trace contextRef="#ctx0" brushRef="#br0" timeOffset="417.0366">20346 9202 1485 0,'0'-7'294'0,"-3"-4"10"16,2 5-48-16,6 18-84 15,-2 3-20-15,4 9-61 16,-1 8-11-16,-1 4-34 15,5-1-13-15,0 6-12 16,-1-4-3-16,-2-4-3 16,-3 3-2-16,-4-3 1 15,0-4-5-15,-3-8-11 16,-2-11-19-16,1-10-66 16,-2-3-55-16,6-13-148 15,1-3-103-15</inkml:trace>
  <inkml:trace contextRef="#ctx0" brushRef="#br0" timeOffset="595.853">20358 9198 1291 0,'-1'0'298'16,"2"-2"-28"-16,10 4-40 15,15-2-72-15,4-2-28 16,8-1-65-16,-3-4-23 15,-1 1-28-15,-4 2-1 16,-7 1-59-16,0 2-49 16</inkml:trace>
  <inkml:trace contextRef="#ctx0" brushRef="#br0" timeOffset="816.2801">20418 9396 1626 0,'3'0'387'0,"2"-2"-87"16,11 2-97-16,8-2-88 16,5 1-40-16,4 4-64 15,-3-2 4-15,-6 4 4 16,-4 0-22-16,-5-1-108 15</inkml:trace>
  <inkml:trace contextRef="#ctx0" brushRef="#br0" timeOffset="1257.9901">20618 9512 1452 0,'5'1'261'0,"4"-2"-9"16,6 1-80-16,5-1-60 16,3 1-28-16,3 1-40 15,0-1-12-15,-1-3-15 16,-5-2-5-16,-7 1-3 15,-2-6 0-15,-7 5 2 16,0-3 1-16,-10-2-1 16,-1 5-1-16,-9-7-2 15,1 6-3-15,-6 5-1 16,1-1 2-16,-6 6 2 16,1 3 7-16,3 7 9 15,3 3-1-15,9 2 2 16,4 5 0-16,7 2 1 15,8 0 5-15,9 2 2 16,2-6 5-16,12-4-10 16,0-5-3-16,3-9-6 15,0-5-9-15,-5-7-12 0,0-3-40 16,-12-8-70-16</inkml:trace>
  <inkml:trace contextRef="#ctx0" brushRef="#br0" timeOffset="1928.2772">20357 8975 1243 0,'-2'1'309'16,"1"-1"-97"-16,6 3-21 15,-5-5-62-15,0 2-19 16,17-1-26-16,38 1-14 15,-23-1-27-15,2-1-12 0,1 2-21 16,-8 0-3-16,0 2 0 16,-4-1-8-1,-7-1-21-15,-5-1-10 0,-10-5-29 16,-2-1 1-16,-10-1 16 16,-2 0 8-16,0-2 27 15,-6 0 8-15,5-1 2 16,3 4 1-16,3 3 4 15,8 2 8-15,3 6 17 16,4-1 4-16,7 7 12 16,6-1 2-16,4 0-5 15,1 0-1-15,-3-2 23 16,-7 2 16-16,-10 9 29 16,-7-3 6-16,-8-1-31 15,-1-2-21-15,-8-9-33 0,4 6-34 16</inkml:trace>
  <inkml:trace contextRef="#ctx0" brushRef="#br0" timeOffset="28052.234">1531 12158 1570 0,'0'-2'283'0,"10"-3"-112"16,16 3-55-16,23-2-38 15,14 2-13-15,22 1-41 16,6-5-10-16,5 4-4 16,-8 0 0-16,-17-4-39 15,-10 2-35-15,-17-6-126 0,-6 0-126 16</inkml:trace>
  <inkml:trace contextRef="#ctx0" brushRef="#br0" timeOffset="28246.2783">1992 12089 1250 0,'4'5'317'15,"3"4"-87"-15,7 13-29 16,-6 4-6-16,-4 17-34 15,-2 8-23-15,-6 11-47 16,-3-1-22-16,6-2-37 16,1-6-14-16,0-20-72 15,7 1-65-15</inkml:trace>
  <inkml:trace contextRef="#ctx0" brushRef="#br0" timeOffset="28573.9191">2337 12393 1292 0,'-6'0'301'0,"-5"0"-51"15,2 6-93-15,1 4-37 16,6 9-53-16,1 5-22 16,2 3-26-16,6 0-6 15,11-4-8-15,6-9 2 0,14-7 9 16,2-8 7-16,-2-11 20 16,-4-3 11-16,-18-6 14 15,-8-3-2-15,-17-2-12 16,-6 3-14-16,-11 1-45 15,0 5-41-15</inkml:trace>
  <inkml:trace contextRef="#ctx0" brushRef="#br0" timeOffset="29188.8489">3163 12367 1513 0,'4'-2'266'0,"8"6"-78"16,2 5-48-16,2 18-41 16,-4 9-19-16,-6 0-29 15,-2 6-13-15,-4-11-18 16,-4-7-7-16,4-12-13 15,0-8-8-15,5-16-17 16,2-5-4-16,3-15 1 16,0-2 7-16,5 3 12 0,4 3 4 15,4 14 2-15,2 5 3 16,2 16 7-16,-5 6 4 16,-6 11 9-16,-6 5-1 15,-6 1-4-15,3 4-9 16,-2-5-62-16,1-4-60 15</inkml:trace>
  <inkml:trace contextRef="#ctx0" brushRef="#br0" timeOffset="29548.5477">3424 12237 1247 0,'7'-13'336'0,"14"-9"-14"16,1 0-95-16,7 11-86 16,-2 8-31-16,0 14-41 15,5 12-9-15,-4 15-13 16,4 9-3-16,-4 7-9 16,-6 0-7-16,-4-8-11 15,-2-2-3-15,-6-16-1 16,-2-5 0-16,-7-11-4 15,3-9-4-15,-2-6-19 0,-1-8-10 16,-1-4-21 0,-12-4-4-16,-6 0 7 0,-4 8 9 15,-8 11 13-15,0 10 5 16,-1 12 4-16,1 6 0 16,10 2 4-16,10-1 8 15,11-5-96-15,9-9-143 16</inkml:trace>
  <inkml:trace contextRef="#ctx0" brushRef="#br0" timeOffset="30182.594">4095 12362 1447 0,'-11'-2'234'0,"-9"-3"-58"15,-3 2-13-15,1 3-60 16,5 0-19-16,1 8-46 16,5 1-18-16,9 5-20 15,1 1-1-15,7 0 1 16,5 0 0-16,10 0 4 16,1-1 1-16,1-4 1 15,-2-3 0-15,-10-5 2 16,0-1 1-16,-11-5 3 15,-4 2-1-15,-5 0 0 16,-7 4-3-16,-5 4 16 16,3 4 11-16,-2 4 11 15,8-1 7-15,10 6-13 16,-1-2-11-16,15-4-11 16,1-1-9-16,10-10-14 15,7-1-23-15,-3-2-65 16,4-9-50-16,-6 4-212 0</inkml:trace>
  <inkml:trace contextRef="#ctx0" brushRef="#br0" timeOffset="30506.7366">4236 12433 1507 0,'0'-5'293'16,"7"-8"-48"-16,4 10-22 16,8 4-74-16,6 5-39 15,-6 11-25-15,-5 5-10 16,-10 6-23-16,-4 3-10 15,-7 0-20-15,0-4-8 0,-1-10-24 16,2-6-19-16,3-10-39 16,2-3-19-16,1-10-12 15,2-7 8-15,6-6 14 16,0-2 8-16,6-1 4 16,1 4 12-16,1 7 18 15,-1 4 18-15,-10 11 57 16,-2 4 23-16,-6 12 44 15,-8 3 12-15,6 7-15 16,0 1-10-16,10-1-49 16,10-4-20-16,8-10-52 15,3-3-46-15,5-3-97 16,1-4-164-16</inkml:trace>
  <inkml:trace contextRef="#ctx0" brushRef="#br0" timeOffset="30852.629">4566 12411 1576 0,'-1'0'312'16,"9"5"-104"-16,4-1-49 16,17 2-80-16,7-4-18 0,-5-2-35 15,4 2-11-15,-4-5-8 16,-5 2 1-16,3-4-14 15,-8-4-15-15,-10-2-46 16,-3-2-25-16,-10-1 3 16,-7-1 14-16,-7 7 53 15,-5 4 30-15,-7 5 44 16,5 7 17-16,8 11 23 16,5 2-7-16,10 6-21 15,-1 4-9-15,1 2-20 16,7 0-5-16,9-5-12 15,8-3-6-15,11-12-4 16,-1-3-21-16,5-5-81 16,-3-7-46-16</inkml:trace>
  <inkml:trace contextRef="#ctx0" brushRef="#br0" timeOffset="31194.7974">5066 12547 1587 0,'5'5'338'16,"6"4"-120"-16,6-4-32 15,7-1-83-15,-1-7-31 16,0-6-26-16,-5-3-10 16,1-5-15-16,-3 1-4 0,-5 0-4 15,1 0-2-15,-13 0 0 16,-9-3-2-16,-7 2-4 15,-8 3-2-15,-6-1-3 16,2 5-1-16,5 11-4 16,2 4 1-16,9 17 5 15,5 8 10-15,8 5 11 16,4 7 3-16,14 5-2 16,1 4-4-16,1-1-7 15,-3 0-1-15,-3-3-2 16,-2-5-7-16,0-8-83 15,0-6 367-15</inkml:trace>
  <inkml:trace contextRef="#ctx0" brushRef="#br0" timeOffset="31544.8624">5577 12543 1300 0,'2'-7'272'0,"3"-5"-78"16,-5-5-8-16,-5-3-45 15,-4 1-2-15,-7 2-10 16,-4 2-4-16,-5 8-12 15,1 0-8-15,-1 9-42 16,6 5-22-16,7 10-31 16,2 3-6-16,6 0 1 15,6 5-4-15,4-4 1 16,7-3 1-16,10 2-3 16,1-4 1-16,5-7-32 15,-2-2-38-15,-2-9-95 16</inkml:trace>
  <inkml:trace contextRef="#ctx0" brushRef="#br0" timeOffset="31651.587">5518 12194 1524 0,'-8'-9'305'0,"-5"-7"-63"0,9 9-88 16,8 15-172-16</inkml:trace>
  <inkml:trace contextRef="#ctx0" brushRef="#br0" timeOffset="31974.8818">5690 12382 1476 0,'1'0'307'0,"6"6"30"15,3 6-78-15,6 9-116 16,3 6-28-16,-2 1-41 16,0 0-17-16,3-6-24 15,-4-9-6-15,3-13-8 16,1-7 3-16,-2-12 3 15,-1-4 1-15,-1-6-9 16,-6-4-10-16,-4 6-56 0,1 6-55 16</inkml:trace>
  <inkml:trace contextRef="#ctx0" brushRef="#br0" timeOffset="32172.3742">6114 12401 1504 0,'0'6'264'0,"2"13"-66"16,-1 1-30-16,4 5-60 16,0-2-29-16,0-6-70 15,4-1-76-15</inkml:trace>
  <inkml:trace contextRef="#ctx0" brushRef="#br0" timeOffset="32483.2671">6470 12407 1453 0,'-7'-6'273'16,"-7"-2"-23"-16,-6-2-58 0,1 2-16 16,-1 4-55-16,2 6-27 15,-1 7-45-15,-2 2-18 16,7 9-24-16,4 3-6 16,13 4-1-16,8-1 2 15,12-3 7-15,2-7 6 16,7-7 2-16,-1-7 2 15,-8-10-2-15,0-4-1 0,-9-2 2 16,-6-1-14-16,-8-2-67 16,-5 0 153-16</inkml:trace>
  <inkml:trace contextRef="#ctx0" brushRef="#br0" timeOffset="33306.2093">7524 12232 1385 0,'-17'-5'258'16,"-13"2"-37"-16,-3 5-82 15,9 6-30-15,3 7-54 16,6 4-22-16,13 4-24 16,9 2-4-16,15-4 1 15,1-3 1-15,6-10 3 16,-4-2 2-16,-6-5-2 15,-1-1-1-15,-10-2-6 16,-8 0-6-16,-11 1-10 16,-5 2-1-16,-12 4 2 15,2 5 4-15,2 6 6 16,5 3 2-16,12 4 3 16,3 1 6-16,11 2 2 15,7-3 2-15,13-6-1 0,4-4-1 16,6-11-2-1,-2-2-1-15,-4-9 0 0,-6-1-1 16,-8-6-10-16,-4-3-2 16,-9 1-3-16,1-2 2 15,-5 7 5-15,-2 5 1 16,2 10 3-16,-4 4 3 16,4 6 2-16,-3 3 1 15,0-1-1-15,2 0-3 0,1-5 0 16,1-7 2-16,6-4-1 15,5-9 2-15,4-7-3 16,4-5-3-16,3-4-2 16,-2 0 0-16,1 5 0 15,5 7 0-15,-10 14 8 16,-2 8 4-16,-1 13 11 16,-11 9 0-16,-1 5-3 15,-1 4-3-15,2-3-65 16,3-5-52-16</inkml:trace>
  <inkml:trace contextRef="#ctx0" brushRef="#br0" timeOffset="33471.7669">7970 12360 1543 0,'-2'0'326'0,"-6"10"-27"0,-3 8-57 16,4 16-102-16,-1 5-19 15,8 2-63-15,2-4-25 16,13-11-86-16,6-7 5 16</inkml:trace>
  <inkml:trace contextRef="#ctx0" brushRef="#br0" timeOffset="33816.8352">8121 12290 1576 0,'12'1'263'0,"15"0"-169"16,8 2-20-16,0 2-12 16,-1 0-21-16,0-2-17 15,-3-3-5-15,-8-1-7 16,-6-4-1-16,-10-2-1 15,-7 0 1-15,0 5-4 16,-7 0-1-16,-7 4 2 16,-2 5 11-16,-8 7 22 15,3 7 11-15,8 13 8 16,0 4-8-16,7 1-18 0,6-1-12 16,10-5-8-16,9-9-7 15,7-11-14-15,2-8-24 16,2-10-93-16,2-5-149 15</inkml:trace>
  <inkml:trace contextRef="#ctx0" brushRef="#br0" timeOffset="34069.42">8706 12360 1451 0,'-6'10'290'0,"-4"11"28"0,-9 4-117 15,-3 2-35-15,-6-1-65 16,0-5-23-16,2-5-44 15,4-5-13-15,3-11-20 16,0-4-11-16,7-10-18 16,1-2-6-16,10-9 2 15,3-3 8-15,13 2 8 16,6-1 4-16,3 15 12 16,8 6 5-16,0 17 9 15,-1 12 2-15,1 10-5 16,-4 4 3-16,-6-2 30 15,-1-2-524-15</inkml:trace>
  <inkml:trace contextRef="#ctx0" brushRef="#br0" timeOffset="34598.53">8875 12307 1446 0,'6'11'268'16,"3"9"-2"-16,11 27-121 15,9 11 1-15,-1 18-26 16,-1 5-15-16,-11-2-19 16,-8-5-12-16,-8-12-42 15,-8-10-11-15,-5-13-23 0,-4-13-15 16,-4-25-46-16,-1-7-23 16,2-31 1-16,-1-3 6 15,9-22 35-15,5-8 23 16,7-1 15-16,12-1 2 15,8 11-1-15,8 4-2 16,13 11 7-16,-1 4-35 16,2 17-359-16</inkml:trace>
  <inkml:trace contextRef="#ctx0" brushRef="#br0" timeOffset="34878.7809">9182 12340 1250 0,'-1'-3'315'0,"1"-4"-49"16,3 5-73-16,-3 2-51 16,0 0-11-16,8 0-23 15,6 2-14-15,30 8-20 16,-37-9-6-16,5 9-25 16,-7-8-5-16,-5-1-8 15,6 0 0-15,-7-2-3 16,-1 1-2-16,2 0-4 15,-1 0-8-15,4 16-4 16,7 45-4-16,-1-17-7 16,9 6 2-16,-7-3-32 0,9 4-40 15,3-7-90-15,-1-6-52 16</inkml:trace>
  <inkml:trace contextRef="#ctx0" brushRef="#br0" timeOffset="35073.9126">9476 12279 1420 0,'-9'5'293'16,"-11"9"39"-16,0 20-140 16,-4 11-36-16,-7 15-68 15,3-2-25-15,1 5-39 16,2-1-7-16,12-10-84 15,-1-3-53-15</inkml:trace>
  <inkml:trace contextRef="#ctx0" brushRef="#br0" timeOffset="35336.2132">9603 12271 1644 0,'-4'7'337'16,"2"10"-190"-16,2 4-29 15,4 7-45-15,7 3-7 16,8 0-23-16,3-4-10 16,7-8-9-16,1-7-2 15,0-10 1-15,0-5 1 16,-7-10-1-16,-3-3-3 15,-13-10-41-15,-3 2-41 0,-8-6-178 16</inkml:trace>
  <inkml:trace contextRef="#ctx0" brushRef="#br0" timeOffset="35439.9329">9720 12074 1442 0,'-2'-6'258'0,"-2"-6"-29"15,4 5-53-15,4 5-95 16,4 5-35-16,3 8-135 15</inkml:trace>
  <inkml:trace contextRef="#ctx0" brushRef="#br0" timeOffset="35634.9561">9940 12232 1630 0,'6'16'367'0,"3"23"-131"16,2 3-42-16,0 2-89 0,2-5-19 15,5-15-48-15,-1-7-9 16,1-17-1-16,0-10-1 16,1-12-5-16,3-6-2 15,-5-5-35-15,-2 6-37 16,-6 4-45-16</inkml:trace>
  <inkml:trace contextRef="#ctx0" brushRef="#br0" timeOffset="36018.3275">10351 12181 1472 0,'-12'-1'243'0,"-5"1"-83"16,3 7-42-16,7 5-66 15,5 2-21-15,3 3-12 16,8 0-6-16,5-1-4 16,2-1-2-16,3-8 0 15,3 2-3-15,-2-8-17 16,1-1-16-16,-11-2-21 16,-5-4-13-16,-15 5 14 15,-9 1 18-15,-10 5 53 0,-2 3 29 16,6 3 30-16,0 3 15 15,15 0-2-15,3 1-10 16,7 1-26-16,12 1-14 16,5-4-25-16,7 0-9 15,10-6-15-15,1-5-21 16,-1-4-61-16,4-1-43 16</inkml:trace>
  <inkml:trace contextRef="#ctx0" brushRef="#br0" timeOffset="36316.1593">10558 12225 1501 0,'4'-2'234'0,"10"-2"-128"16,5-3-11-16,10 4-58 15,4 1-12-15,0-3-12 16,-4 5-7-16,-9-3-13 15,-8 0-11-15,-10 3-8 16,-2 1-1-16,-11 7 16 16,-1 5 23-16,-4 3 40 15,1 3 12-15,5 5 9 16,2-2-4-16,9 3-35 16,4 3-13-16,9-5-14 15,4-2-9-15,2-5-39 0,1-9-22 16,0-10-75-16,0-4-92 15</inkml:trace>
  <inkml:trace contextRef="#ctx0" brushRef="#br0" timeOffset="36675.7148">11033 12293 1397 0,'3'6'265'16,"-6"6"-9"-16,-5 9-12 0,-15 5-71 16,-7-2-42-16,-1 1-67 15,-4-6-28-15,2-12-19 16,8-4-11-16,4-15-18 15,11-4-10-15,7-6-13 16,3-2-2-16,11 0 6 16,-1 1 3-16,14 7 17 15,4 5 5-15,0 14 15 16,2 8 11-16,-4 11 16 16,-8 9 6-16,7 0 8 15,-1-2 2-15,5 1-12 16,5-10-7-16,-3-11-15 15,-2-4-4-15,-10-21-14 16,0-3-6-16,-6-10-11 16,2-1-4-16,-5-2 4 15,-7 0 0-15,2 6 3 16,-5 3 2-16,5 16-2 16,-5 6 6-16,-3 14 2 15,1 9 1-15,2 10 14 0,4 3-28 16</inkml:trace>
  <inkml:trace contextRef="#ctx0" brushRef="#br0" timeOffset="37159.6516">11780 12127 805 0,'11'-12'453'0,"12"-16"-180"16,8 6-100-16,15 13-10 16,1 5-3-16,9 25-77 15,-4 5-3-15,-8 22 14 0,-4 7 5 16,-21 6 0-16,-5 0-3 16,-6-5-19-16,-3-12-20 15,2-14-23-15,-2-10-9 16,0-19-10-16,-1-3-7 15,-4-15-17-15,-5-3-9 16,-8-3-21-16,-5 0-2 16,-12 10 4-16,-1 11 3 15,-7 13 18-15,2 16 5 0,6 5 8 16,6 3 2-16,13-9-44 16,9-5-48-16,16-7-100 15</inkml:trace>
  <inkml:trace contextRef="#ctx0" brushRef="#br0" timeOffset="37408.9848">12542 12375 1273 0,'-5'-15'331'15,"-5"-10"-2"-15,-8 1-131 16,-4 5 0-16,-4 10-66 15,-4 4-31-15,4 12-32 16,0 6-20-16,8 11-23 16,6 7-3-16,9 2-5 0,9 4-4 15,9-9-4-15,8-5-1 16,1-11-9-16,3-9-14 16,-2-8-67-16,-2-7-30 15</inkml:trace>
  <inkml:trace contextRef="#ctx0" brushRef="#br0" timeOffset="37744.6298">12499 12104 1576 0,'-4'-9'342'0,"-3"-14"-106"0,5 11-124 16,-2 8-39-16,6-1-74 16,0 7-37-16,-2-2-85 15,0 0-41-15,8 18-38 16,22 37 50-16,-16-26 78 15,2 6 64-15,6 9 96 16,-3 4 39-16,3 14 38 16,1 5-18-16,-1 2-49 15,-1-1-25-15,-4-4-14 16,-12-6-9-16,-14-5-9 16,-5-6-9-16,-11-13-18 15,5-8-9-15,-3-19-7 16,2-8-7-16,10-19-5 15,-1-8 2-15,14-12 0 16,6-3 3-16,9-8 3 0,6 4 3 16,4 1-24-16,3 3-27 15,0 8-78-15</inkml:trace>
  <inkml:trace contextRef="#ctx0" brushRef="#br0" timeOffset="38157.0459">12922 12306 1580 0,'-7'9'340'16,"-8"8"-119"-16,4 12-83 16,2 1-25-16,8 8-58 15,3-1-9-15,9-11-10 16,4-1-6-16,7-16-1 15,2-6-1-15,1-7-9 16,-1-9-3-16,1-4-10 16,-6-6-6-16,-2-4-22 15,-4 0-5-15,-4-1 1 16,-6 5 5-16,-3 10 11 16,-3 6 3-16,-1 12-1 15,3 6 6-15,-1 9 13 16,6 6 7-16,4 1 10 15,9 1 1-15,5-8 7 0,-2-7 7 16,3-6 24 0,-5-7 7-16,-2-3-10 0,3-4-5 15,-10-11-27-15,-7-2-11 16,-6-8-33-16,-3 1-36 16,1 4-99-16,2 3 395 15</inkml:trace>
  <inkml:trace contextRef="#ctx0" brushRef="#br0" timeOffset="39010.6977">13872 12265 1416 0,'4'-1'242'16,"8"-1"-22"-16,9 2-60 16,9 0-74-16,3-1-14 15,11-2-46-15,-5 1-13 16,-9-1-6-16,0 2 0 16,-16-2-8-16,-14 3-6 15,-6 3-7-15,-8 3 0 16,-11 12 14-16,5 1 10 0,3 10 6 15,4 5 0-15,17 1-12 16,11 5-6-16,11-9-4 16,3-6-1-16,8-9-8 15,-6-12-5-15,-1-10 1 16,2-2-1-16,-5-10 4 16,-1 1 7-16,-4-1 5 15,-7-8 2-15,-6 1 8 16,-3-1 2-16,-7-2 10 15,-6 4 9-15,-8 5 16 16,-2 5 5-16,-6 9-2 16,3 3-9-16,1 7-23 15,1 8-6-15,9 10-9 16,3 4-1-16,6 6 2 16,3-1 0-16,7-2 0 15,1-5 2-15,11-7 1 0,6-5 1 16,-1-13 1-16,0-4 1 15,-1-9-7-15,-6-4-7 16,-5-4-2-16,-2 2-2 16,-5-2 6-16,-2 1 4 15,-5 8 1-15,-2 2-1 16,-4 11 2-16,-1 5 3 16,5 5 7-16,1 4 3 15,6 5 4-15,6 3 3 0,4-1 6 16,7 0 7-16,2-13 13 15,-2-7 14-15,5-2 12 16,-7-10 0-16,-2-2-17 16,-6-3-14-16,-6-8-25 15,-5 1-25-15,-9-2-86 16,7 5 78-16</inkml:trace>
  <inkml:trace contextRef="#ctx0" brushRef="#br0" timeOffset="39504.9089">15193 12242 1541 0,'3'11'265'0,"7"14"-90"16,-2 8-55-16,-5 7-13 16,-3-3-21-16,-3-9-41 15,-1-5-11-15,4-12-19 16,0-11-7-16,7-12-16 16,3-6-1-16,7-13-4 15,7 1 3-15,-2 0 7 16,2 8 9-16,1 10 22 15,-2 7 13-15,-1 15 26 16,-3 6 1-16,-9 14-8 16,-3 6-14-16,-7-2-27 15,1 1-37-15,3-6-85 16,2-7 164-16</inkml:trace>
  <inkml:trace contextRef="#ctx0" brushRef="#br0" timeOffset="39804.2623">15431 12187 1408 0,'12'-20'249'0,"17"-19"-13"15,3 1-31 1,7 15-30-16,-6 7-29 0,-1 18-57 16,-2 14-15-16,-6 10-21 15,-1 9 1-15,-9 15-1 16,0 0-6-16,-6 4-14 15,3 1-8-15,1-12-11 16,-1-9-1-16,1-12-1 16,-2-11 0-16,-3-11-6 15,-2-4-6-15,-10-13-17 16,-9 0-8-16,-12-3-15 16,-4 4-4-16,-1 10-19 15,-5 4-13-15,11 8-29 16,3 3-28-16</inkml:trace>
  <inkml:trace contextRef="#ctx0" brushRef="#br0" timeOffset="40193.0606">16087 12174 1637 0,'-6'0'337'16,"-12"4"-195"-16,6 4-42 15,-3 5-57-15,7 4-23 0,8 2-15 16,9 1-1-16,6-4 1 16,-3-1 1-16,7-3-3 15,-6-7-8-15,-5-3-30 16,7-2-15-16,-17-5-37 15,-1 1 8-15,-5 1 23 16,-11 2 13-16,2 1 53 16,0 2 24-16,3 6 28 15,5 3 15-15,2 4 2 16,5 2-12-16,9 3-23 16,2-2-13-16,9 0-17 15,-1-3-5-15,0-4-35 16,-1-5-31-16,2-6-103 15,-1-3-93-15</inkml:trace>
  <inkml:trace contextRef="#ctx0" brushRef="#br0" timeOffset="40508.937">16232 12277 967 0,'4'-8'481'16,"11"-8"-227"-16,-1 5 4 16,1 9-57-16,1 5-27 15,-3 14-69-15,-3-1-23 16,-5 6-31-16,-4 2-8 15,-1-2-22-15,-4 2-8 16,3-7-26-16,1-9-17 16,3-8-44-16,1-7-12 0,7-11-2 15,-1-3 12-15,3-3 39 16,2 0 15-16,-3 3 19 16,1 4 1-16,-5 4 10 15,-2 5 15-15,-6 7 30 16,-2 3 15-16,-2 9 20 15,-3 4-2-15,0 6-12 16,3 6-12-16,1 1-30 16,7 0-12-16,9-5-28 15,5-1-36-15,7-11-87 16,3-5-50-16</inkml:trace>
  <inkml:trace contextRef="#ctx0" brushRef="#br0" timeOffset="40737.6444">16604 12210 1500 0,'2'2'263'0,"6"2"-37"15,11 0-146-15,6 0-10 16,10-1-27-16,-2-2-16 0,2 3-18 15,-4-3-3 1,-7 0-36-16,-5-1-41 0,-14-2-119 16,-5 2-73-16</inkml:trace>
  <inkml:trace contextRef="#ctx0" brushRef="#br0" timeOffset="41067.3936">16722 12257 1242 0,'-6'7'298'15,"-6"2"-116"-15,4 5-43 16,6 5-10-16,3-1-29 15,7 4-7-15,8 0-29 16,4-5-9-16,8-4-13 16,-1-6-5-16,8-6-8 15,0-1-2-15,2-6-10 16,5 0-1-16,-4-6-4 16,-1 0-1-16,-12-4-1 15,-6-6-1-15,-4 4 1 16,-13-4-1-16,-2 5 0 15,-7 2-1-15,-14 3 3 16,5 4 4-16,-6 7 0 0,-1 2 0 16,4 9-6-16,-3 3-4 15,6 9 0-15,6 7 4 16,7 5 4-16,3 6 1 16,9-2-2-16,0-3-3 15,12 3-5-15,-4-8-1 16,-1-4-35-16,-2-10-48 15,-2-9-141-15</inkml:trace>
  <inkml:trace contextRef="#ctx0" brushRef="#br0" timeOffset="41253.899">17200 12162 1721 0,'1'0'445'0,"1"4"-134"16,0 5-100-16,0 15-99 16,1 4-30-16,0 7-57 15,0 6-30-15,-1 0 284 16</inkml:trace>
  <inkml:trace contextRef="#ctx0" brushRef="#br0" timeOffset="42369.7527">17275 12201 1021 0,'8'-6'411'0,"15"-8"-217"16,7 4-20-16,7 6-22 15,3 4-12-15,-6 11-38 16,-8-1-17-16,-13 9-14 16,-12-1-5-16,-10 6-19 15,-3 0-5-15,-3-4-21 0,3-2-9 16,5-8-9-16,3-5-4 15,8-7-15-15,3-6-8 16,10-5-9-16,5-3-1 16,-5-2 7-16,3 1 6 15,-10-1 5-15,-5 4 1 16,7 7 0-16,-8 3 2 0,-3 6 0 16,-1 4 3-1,-1-6 2-15,0 0 1 0,-7 16 3 16,-4 37 0-16,18-26-9 15,10-2-25-15,12-2-81 16,-5-4-27-16,11-9-71 16,0-3 12-16,-1-6-39 15,2-2-218-15,-8-6 234 16,1-3 220-16,-6-5 372 16,1 0-1-16,-2-3-160 15,-3 0-38-15,-4-4-23 16,-2-1 13-16,-11-1-32 15,-2 1 1-15,-12 3-5 16,-6-1-19-16,-8 10-37 16,-4 4-15-16,-2 8-31 15,0 9-8-15,6 10-8 16,6 3-1-16,11 6 0 16,10 0 1-16,13-3 1 0,8-3 2 15,9-8 2-15,3-3 3 16,6-11 0-16,1-1-2 15,-2-12-7-15,-8-5-8 16,-3-1-11-16,-5-2 0 16,-11 4 3-16,-2 1 8 15,-9 6 8-15,0 3 0 16,0 7 6-16,0 6 2 16,-4 2 8-16,3 3 4 0,3 0 6 15,8 4 4-15,7-1 7 16,1 2 3-16,-1-5 2 15,1 0-2-15,-1-2-6 16,1-5-6-16,3-3-6 16,-4-2-6-16,-1-10-21 15,-1-3-18-15,-6-8-69 16,0-2-49-16,-4-2-89 16,-4-2-28-16,-4-3 31 15,-7-1 54-15,-2-9 106 16,-3 0 62-16,-2-3 89 15,8 7 41-15,0 7 57 16,3 6 25-16,6 14-48 16,-2 4-31-16,2 16-64 15,2 5-24-15,2 9-1 16</inkml:trace>
  <inkml:trace contextRef="#ctx0" brushRef="#br0" timeOffset="42950.0598">18838 12217 960 0,'4'8'429'0,"1"10"-242"0,-2 4-41 16,-8 3-39-16,-2-2-8 15,-3-5-43-15,-2-4-21 16,4-9-22-16,4-5-4 15,1-13-3-15,3-3-2 16,7-12-4-16,2-1 4 16,6-1 17-16,2-2 10 0,4 9 26 15,4 3 10-15,-1 10-1 16,1 6-6-16,-6 13-14 16,-7 4-9-16,-4 15-19 15,-2 3-5-15,-1 10-4 16,2 0-14-16,1-5-55 15,1-4-57-15</inkml:trace>
  <inkml:trace contextRef="#ctx0" brushRef="#br0" timeOffset="43339.7031">19318 12122 1332 0,'-13'-3'276'16,"-10"-6"1"-16,1 9-178 0,5 8-35 15,4 4-36-15,5 2-11 16,8 2-7-16,5 1-2 16,7 0-2-16,6 0-1 15,5-3 0-15,-4-5 0 16,3-6-8-16,-4-3-8 15,-8-2-20-15,-4-2-6 16,-11-1 3-16,-8-2 7 0,-13-1 27 16,-4 2 22-16,-6 4 33 15,3 1 17-15,9 7 16 16,4 1-7-16,11 4-23 16,4 3-13-16,7 1-20 15,5 5-8-15,7 0-12 16,3 3-1-16,8 0-23 15,2-3-25-15,9-6-69 16,4-8-67-16</inkml:trace>
  <inkml:trace contextRef="#ctx0" brushRef="#br0" timeOffset="43652.7659">19654 12193 1258 0,'-9'-6'311'0,"-20"-11"-68"15,2 3-23-15,-2 7-75 0,0 1-34 16,11 13-61-16,4 7-17 16,2 3-17-16,9 7-3 15,9 5-4-15,3-2-3 16,13 0-1-16,1-6-1 16,8-8 2-16,0-6 2 15,-1-13 4-15,-2-3 2 16,-8-11 2-16,-3-5 2 15,-11-4 1-15,-2-7 0 16,-11-4 6-16,-3 0 6 0,-4-13 0 16,0-4-3-16,9-4-13 15,5-2-10-15,10 18-10 16,5 9-14-16,3 21-60 16,-1 8-28-16</inkml:trace>
  <inkml:trace contextRef="#ctx0" brushRef="#br0" timeOffset="43839.2682">19870 12091 1462 0,'5'11'233'15,"0"9"-57"-15,5 9-85 16,-3 2-11-16,-1 5-21 15,-1 1 4-15,-1-8-66 0,4-5-33 16,-8-9-99-16</inkml:trace>
  <inkml:trace contextRef="#ctx0" brushRef="#br0" timeOffset="43984.8786">19891 11982 1542 0,'-1'-12'309'15,"-3"-9"-71"-15,3 5-59 0,6 12-112 16,-4 4-28-16,6 9-79 16,2 6-65-16</inkml:trace>
  <inkml:trace contextRef="#ctx0" brushRef="#br0" timeOffset="44492.9838">20261 12255 1245 0,'0'-2'292'0,"2"-8"-102"16,-2 0-11-16,-3-3-30 15,-3-2-7-15,-7 0-23 16,-5-1-21-16,-5 5-33 0,-1 2-16 15,-4 6-35-15,6 4-7 16,6 11-7-16,2 2-1 16,5 8-1-16,2 2 2 15,7-2-2-15,8 1-1 16,13-6 3-16,4-4 0 16,8-7-2-16,1-6-6 15,0-9-19-15,-4-2-6 0,-3-6 2 16,-5-1 6-16,-6 0 17 15,-6-2 7-15,-7 5 4 16,-1 5-2-16,-5 7 1 16,0 3 0-16,2 10 2 15,-4 4 1-15,8 5 1 16,0 3 2-16,6 4-1 16,8-1-1-16,2-5 5 15,4-4 8-15,6-11 17 16,-4-6 7-16,-6-13 7 15,2-6-3-15,-13-9-16 16,1 1-5-16,-9-3-12 16,-10 1-9-16,1 4-48 15,-8-1 103-15</inkml:trace>
  <inkml:trace contextRef="#ctx0" brushRef="#br0" timeOffset="45690.0243">21019 12344 1587 0,'0'9'312'16,"2"6"-130"-16,-2 14-88 15,-10 5-14-15,-6-2-38 16,4-1-24-16,-7-14-102 15</inkml:trace>
  <inkml:trace contextRef="#ctx0" brushRef="#br0" timeOffset="46197.709">21431 12134 1630 0,'12'-1'299'0,"15"-3"-220"0,5 1-31 16,1-3-14-16,-6 4-14 16,-7-1-7-16,-8-2-2 15,-12 4-2-15,-5-5-1 16,-11 2-5-16,-3 9 6 15,-5 3 29-15,-2 6 11 16,8 10 17-16,3 0-6 0,10 7-30 16,5 2-11-1,11-3-15-15,11-2 0 0,20-8-29 16,5-3-14-16,8-10-27 16,-3-6-19-16,-5-5-17 15,1-7 8-15,-16-1-6 16,2-2 10-16,-14-4 42 15,-3 0 19-15,-3-1 35 16,-9 0 20-16,-10 2 27 16,-9 2 19-16,-9 6 19 15,-9-2 1-15,1 11-10 16,0 6-15-16,5 6-32 16,13 7-19-16,15 1-4 15,11-2 6-15,16-4 1 16,5-4 0-16,2-4-17 15,-6-2-27-15,-11-1 13 0</inkml:trace>
  <inkml:trace contextRef="#ctx0" brushRef="#br0" timeOffset="46568.4669">22579 12163 996 0,'-7'-7'466'0,"-9"-6"-214"15,-7 2-19-15,-2 4-91 16,-1 3-29-16,1 9-67 15,8 8-22-15,10 7-22 16,3 5 0-16,8 4 1 16,9 0 4-16,4-2 2 15,8-2 1-15,9-9 2 16,-3-4 1-16,1-12 6 16,-5-6 2-16,-12-12 4 15,-4-4-2-15,-12-4-17 16,-6 1-23-16,-8 2-87 15,-3 0-49-15</inkml:trace>
  <inkml:trace contextRef="#ctx0" brushRef="#br0" timeOffset="46867.0866">22729 12208 1414 0,'4'7'264'0,"-2"4"-17"15,3 2-107-15,-1 0-31 0,-2-3-50 16,1-5-17-16,-3-5-15 16,0-4-6-16,0 3-6 15,0 0-5-15,2-13-13 16,16-34-4-16,-4 29-6 16,1 1 0-16,7 8 3 15,-1 0 2-15,-4 5 3 16,5 9 6-16,-10 3 15 15,-3 10 7-15,-1 10 6 16,-7-4-2-16,8 5-10 16,1 0-14-16,0-1-73 15,5-3-79-15</inkml:trace>
  <inkml:trace contextRef="#ctx0" brushRef="#br0" timeOffset="47127.0078">23218 12200 1227 0,'-1'-12'307'15,"-6"-12"-91"-15,-3 3 17 16,-10 4-22-16,-4 3-14 16,-2 13-79-16,-1 1-26 15,7 10-46-15,3 6-14 16,9 5-13-16,8 2-5 0,10 1-3 15,5-3-2-15,10-4 0 16,2-5-1-16,4-5-3 16,1 0-10-16,-4-7-54 15,-1 0-39-15,-7 0-164 16</inkml:trace>
  <inkml:trace contextRef="#ctx0" brushRef="#br0" timeOffset="47352.5562">23351 12016 1526 0,'-2'0'288'0,"2"2"-63"0,4 3-27 16,-4-5-75-16,3 14-37 15,15 44-52-15,-14-31-13 16,-5 0-42-16,1-6-44 16,-3-5-407-16</inkml:trace>
  <inkml:trace contextRef="#ctx0" brushRef="#br0" timeOffset="47502.6772">23315 11783 1511 0,'-3'-10'264'16,"0"-7"-78"-16,3 13-123 15,7 7-34-15,3 13-131 16</inkml:trace>
  <inkml:trace contextRef="#ctx0" brushRef="#br0" timeOffset="47870.0536">23617 12117 1549 0,'-9'-2'260'16,"-9"2"-138"-16,2 3-42 15,2 7-43-15,5 3-2 16,3 8 14-16,5 1 6 16,8 3-4-16,6 3-9 0,11-5-6 15,7-4-3-15,7-10 7 16,4-6 7-16,-8-12 1 15,-6-8 2-15,-12-8 9 16,-10-4 1-16,-15-1-16 16,-10-1-8-16,-15 5-53 15,-4 6 17-15</inkml:trace>
  <inkml:trace contextRef="#ctx0" brushRef="#br0" timeOffset="49658.674">1851 13287 1509 0,'2'18'246'0,"0"21"-106"16,2 2-27-16,-3 4-46 15,-1-9-19-15,1-7-28 16,0-7-6-16,0-17-8 16,1-5-5-16,-2-18-5 15,0-7-3-15,2-14 0 16,1-4 4-16,5-3 7 15,7 5 15-15,10 10 36 0,2 7 14 16,8 19 15-16,-4 8-2 16,-6 22-10-16,-4 7-9 15,-8 12-12-15,-5 3-13 16,-1-4-25-16,7-2-29 16,2-18-99-16,7-3-103 15</inkml:trace>
  <inkml:trace contextRef="#ctx0" brushRef="#br0" timeOffset="49977.4978">2252 13432 1383 0,'3'4'277'16,"1"1"-1"-16,8 1-106 15,0-1-17-15,6-3-64 16,1-2-23-16,-1 0-31 15,5-3-7-15,-6-6-7 16,-1 0-2-16,-8-7-1 16,-5-1-2-16,-4-1-1 15,-6 0-1-15,-8 1-6 16,-6-1-1-16,0 7-5 16,-6 1-1-16,4 10-1 15,6 4-1-15,0 12 1 0,7 12 0 16,9 13 0-16,1 6-2 15,11 4-2-15,3 0 4 16,1-4-50-16,1 0-58 16,3-7 331-16</inkml:trace>
  <inkml:trace contextRef="#ctx0" brushRef="#br0" timeOffset="50257.2748">2791 13346 1438 0,'-11'-8'275'0,"-18"-11"17"16,0 6-50-16,-2 4-98 15,-1 6-36-15,11 14-54 16,3 2-12-16,7 12-8 15,9 3 0-15,3 2-6 16,8 0-5-16,11-5-9 16,2-6-4-16,7-10-2 15,1-6-5-15,-5-12-46 16,0-2-45-16</inkml:trace>
  <inkml:trace contextRef="#ctx0" brushRef="#br0" timeOffset="50570.5617">2945 13286 1570 0,'10'3'338'16,"5"6"-64"-16,1 4-67 15,-5 11-86-15,-10 2-20 16,-4 6-35-16,-6-1-20 16,-3-3-27-16,1-5-18 0,5-13-40 15,4-6-31-15,3-13-42 16,5-7 0-16,7-10 13 15,-1-3 20-15,9-1 38 16,-2-1 14-16,-3 3 22 16,1 5 2-16,-11 9 26 15,1 5 17-15,-7 16 43 16,-4 7 20-16,5 9-2 16,-2 6-4-16,5 0-38 15,3 1-17-15,4-9-36 16,10 1-41-16,3-7-94 15,3-5 102-15</inkml:trace>
  <inkml:trace contextRef="#ctx0" brushRef="#br0" timeOffset="50840.2665">3504 13350 1399 0,'-1'9'305'0,"-6"4"52"16,-6 9-167-16,-5 2-55 15,-13-2-71-15,-1 0-23 16,1-8-22-16,2-5-13 16,8-9-31-16,2-7-10 15,9-10-19-15,4-5 5 16,14-7 15-16,7-4 8 0,9-1 13 16,7 7 8-16,1 7 32 15,0 11 15-15,-6 16 37 16,0 10 9-16,-7 18-16 15,-1 6-8-15,-1 8-37 16,-7 1 187-16</inkml:trace>
  <inkml:trace contextRef="#ctx0" brushRef="#br0" timeOffset="51350.4733">3753 13361 1281 0,'-7'-3'256'15,"-7"-7"-108"-15,3-4-26 0,8-10-20 16,9-6-17-16,16-7-39 16,6-3-4-16,12 2 4 15,8 3 2-15,-1 15 4 16,-2 14 0-16,-11 17 14 15,-7 17 12-15,-12 22 19 16,-6 12 8-16,-2 10-25 16,-8-5-17-16,-1-8-32 15,-1-13-8-15,-5-21-8 16,7-3 0-16,-3-13-14 16,-1-6-10-16,5-8-27 15,-13-9-13-15,0-4-26 16,-3 2-7-16,-9 3 5 15,5 8 10-15,-4 11 19 16,3 7 7-16,8 8-18 16,5-4-44-16</inkml:trace>
  <inkml:trace contextRef="#ctx0" brushRef="#br0" timeOffset="51893.3418">4425 13270 1541 0,'-15'0'269'0,"-15"1"-114"16,7 6-52-16,10 8-60 15,5 3-13-15,9 4-21 16,6-1-5-16,9-2-1 15,2-5 2-15,6-2 3 16,-4-4 1-16,-2-9-1 16,4-1-1-16,-15-6-7 15,3 1-4-15,-7 2-17 16,-8-1-4-16,-5 7 2 16,-9 5 4-16,-11 3 13 15,-1 7 3-15,4 0 2 16,10 5 0-16,14-1 13 15,3-1 9-15,12-5 17 16,6 1 4-16,8-5-11 0,5 0-6 16,-2-3-10-16,-2-9-3 15,-3-6-3-15,-2-4 1 16,1-4-4-16,-4-5 0 16,1-2-1-16,-5-3-3 15,-6-2 3-15,0 3 2 16,-5 3 12-16,-4 7 14 15,-2 12 25-15,-2 3 5 0,3 13-5 16,2 4-12-16,4 9-27 16,2-1-7-16,3 2-7 15,-1-4-2-15,-2-4-62 16,0 3-37-16,-5-12-12 16</inkml:trace>
  <inkml:trace contextRef="#ctx0" brushRef="#br0" timeOffset="52028.9795">4638 13107 1847 0,'-2'3'472'0,"-4"5"-318"16,3 6-64-16,7 11 288 15</inkml:trace>
  <inkml:trace contextRef="#ctx0" brushRef="#br0" timeOffset="52472.7916">5623 13131 1353 0,'-2'-4'271'0,"-3"4"-34"16,-2 3-31-16,1 27-65 15,2 9-40-15,0 20-27 0,3 10-14 16,3 3-26-1,3-1-9-15,2-13-20 0,3-13-20 16,-1-19-63-16,3-8-44 16</inkml:trace>
  <inkml:trace contextRef="#ctx0" brushRef="#br0" timeOffset="52643.3367">5568 13125 1493 0,'4'2'262'0,"8"1"-49"0,19 7-135 16,5-3-20-16,22 0-31 15,9 0-9-15,1-8-55 16,4 1 162-16</inkml:trace>
  <inkml:trace contextRef="#ctx0" brushRef="#br0" timeOffset="52839.3278">5598 13407 1636 0,'1'1'340'0,"12"1"-182"16,12-1-27-16,22-3-51 0,13-3-26 15,9 1-31-15,-1-1-29 16,-11 5-5-16</inkml:trace>
  <inkml:trace contextRef="#ctx0" brushRef="#br0" timeOffset="53196.0041">5968 13581 1616 0,'4'3'310'0,"9"4"-193"16,4 0-15-16,7-3-39 16,2-8-12-16,-2-9-22 15,0 1-8-15,-11-4-9 16,-5-1-8-16,-8 5-13 15,-9-4-7-15,-11 6-10 16,-5 5 1-16,-5 6 8 16,1 7 3-16,7 10 7 15,7 2 4-15,7 5 12 16,5 5 12-16,12-2 28 16,8 0 10-16,16-7 8 0,12-3-9 15,3-11-19-15,2-6-11 16,-5-6-16-16,-9-5-31 15,-12-7-42-15</inkml:trace>
  <inkml:trace contextRef="#ctx0" brushRef="#br0" timeOffset="53761.1516">5637 12923 1437 0,'1'0'236'0,"6"2"-46"16,11-1-80-16,13 6-30 15,20-4-29-15,7-2-12 16,11 5-24-16,-1-2-6 16,-14 0-13-16,-9 3-10 15,-16-3-15-15,-12-4-7 16,-10 0-12-16,-5-3 8 0,-11-6 12 16,-1 0 11-16,-5-6 24 15,2 0 9-15,6 2 17 16,5 1 10-16,5 8 21 15,5 6 14-15,5 9 0 16,-1 5-1-16,1 8 0 16,-4 2-3-16,-8-2-9 15,-4 2-3-15,-2-7-44 16,-2-7 115-16</inkml:trace>
  <inkml:trace contextRef="#ctx0" brushRef="#br0" timeOffset="54702.8777">6991 13240 1351 0,'-16'0'240'0,"-9"2"-78"15,5 6-48-15,5 6-32 16,13 8-41-16,2 0-18 16,14-1-19-16,4 1-1 15,6-12 1-15,5-7 1 16,-6-5 3-16,-5-6 0 15,-8 0 1-15,-8 2-2 16,-7 2-4-16,-6 3-2 16,-7 6-2-16,-7 4-1 15,4 10 2-15,-1 1 2 0,8 3 6 16,5 0 4-16,10 3 3 16,7 0 4-16,8-6-2 15,5-3-1-15,3-12-4 16,1-10-1-16,3-6-2 15,3-4-1-15,-4-5-8 16,-7 2-5-16,-1-2-9 16,-7 2-1-16,0 4 5 15,0 2 3-15,-4 5 5 16,-1 4 0-16,-3 7 5 16,1 8 6-16,-4 4 5 15,-1 3 0-15,-1-4-2 16,-4-5-3-16,-1-3-2 15,2-6-1-15,1-3-2 0,3-8-3 16,4-7-1 0,2-1-3-16,6-8 1 0,2 0 0 15,10 5 1-15,-4-3 1 16,2 12 6-16,-4 8 2 16,-5 11 16-16,0 8 4 15,-10 10 1-15,6 5-3 16,-6 2-11-16,5-1-16 15,1-3-58-15,-3-10-83 0</inkml:trace>
  <inkml:trace contextRef="#ctx0" brushRef="#br0" timeOffset="55002.0604">7703 13339 1357 0,'7'5'224'0,"4"8"-96"15,-2 4-5-15,-12 4-46 16,-5 0-15-16,-13 0-20 16,-5-2-16-16,-2-7-10 15,-3-4-4-15,0-12-4 16,4-2-2-16,3-6-3 16,7-2-1-16,6-1 1 15,4-2 4-15,7 1 15 16,5 2 16-16,11 9 19 15,1 2 3-15,8 11-3 16,-1 5-10-16,-3 8-14 16,3 6-6-16,0 4-12 0,-6-4-1 15,0-4-39-15,-5-3-39 16</inkml:trace>
  <inkml:trace contextRef="#ctx0" brushRef="#br0" timeOffset="55152.6605">7601 13098 1650 0,'-3'-3'344'16,"-2"-2"-194"-16,5 8-103 16,0-3-57-16</inkml:trace>
  <inkml:trace contextRef="#ctx0" brushRef="#br0" timeOffset="55353.6716">7844 13329 1432 0,'9'14'296'16,"1"12"59"-16,3 1-174 15,0-1-40-15,2-7-54 0,4-5-21 16,3-9-14-16,-3-5-6 15,-4-7-10-15,-1-7-5 16,-5-6-38-16,-1 1-31 16,-1-2-70-16</inkml:trace>
  <inkml:trace contextRef="#ctx0" brushRef="#br0" timeOffset="55795.7813">8157 13316 1599 0,'-7'4'316'0,"-1"14"-152"15,1 2-22-15,2 8-54 16,7-2-11-16,9-2-22 15,4-5-11-15,10-5-12 16,2-6-8-16,3-11-4 16,-1-4 0-16,-9-16-5 15,0 1-6-15,-7-3-12 16,-4-1-6-16,-1 8-9 16,-7-1-2-16,-3 8 4 15,-3 5 0-15,-4 9 1 16,10 8 2-16,-1 9 5 0,3 2 5 15,8 4 7-15,-2 1 2 16,6-7 4-16,8-5 7 16,-2-8 12-16,1-9 13 15,-2-9 22-15,-5 0 1 16,-10-10-7-16,1 2-13 0,-12-3-23 16,-1 3-11-16,-4 4-57 15,-1 0 34-15</inkml:trace>
  <inkml:trace contextRef="#ctx0" brushRef="#br0" timeOffset="56337.5906">9381 13215 1282 0,'-9'0'278'0,"-14"1"-90"16,-5 5-6-16,1 5-51 15,1 2-25-15,9 7-40 16,9 3-12-16,11 5-4 16,10 2-3-16,10 1-1 15,2-5-1-15,8-7-13 16,-3-9-3-16,-5-10-11 16,-1-1-1-16,-12-4 2 15,-9-1-1-15,-9-3-5 16,-6 0-9-16,-8-1-32 15,4 1-28-15,1-2-85 16,5-3 112-16</inkml:trace>
  <inkml:trace contextRef="#ctx0" brushRef="#br0" timeOffset="56492.4907">9454 13216 1643 0,'11'2'370'0,"17"-1"-166"0,3 0-66 15,8 0-77-15,2 3-31 16,-3-1-18-16,-2-1-5 16,-9-2-46-16,-6 0-43 15,-13 0-206-15</inkml:trace>
  <inkml:trace contextRef="#ctx0" brushRef="#br0" timeOffset="56652.0739">9609 13263 1362 0,'-2'8'263'0,"-4"12"-17"16,4 5-41-16,4 5-72 16,3 1-35-16,5-4-56 15,3-2-15-15,1-8-31 16,3-1-33-16,6-9-123 16,1-5-141-16</inkml:trace>
  <inkml:trace contextRef="#ctx0" brushRef="#br0" timeOffset="56895.4146">9902 13273 1425 0,'-12'-2'247'0,"-10"-5"-41"0,1 3-15 16,6 8-79-16,0 4-26 15,7 10-44-15,0 8-9 16,7 4-8-16,9 1-3 15,7-2-9-15,14-5-2 16,6-12-3-16,1-2 2 16,0-13 2-16,-5-5 2 0,-10-4 5 15,-6-6 1-15,-15-1-12 16,-10-3-27-16,-15 3-330 16</inkml:trace>
  <inkml:trace contextRef="#ctx0" brushRef="#br0" timeOffset="57562.7868">10707 13157 1361 0,'-12'-2'224'0,"-14"2"-83"15,-6 5-12-15,6 16-33 16,2 4-20-16,14 10-31 16,7 7-10-16,18 6-5 15,8-1-5-15,7-9-7 16,5-5-3-16,-2-14-4 16,-5-8 1-16,-6-11-1 15,-1-7-9-15,-9-4-13 16,-5-3-7-16,-4-2-10 15,-7 0 4-15,-10-5 10 0,2 1 2 16,-2 8 7 0,-1 3 1-16,6 15 16 0,4 12 5 15,-1 14 20-15,6 11 9 16,3 10 1-16,-3 0-1 16,8 0-14-16,-4-1-7 15,2-11-13-15,-1-7-4 16,0-9-34-16,2-9-30 0</inkml:trace>
  <inkml:trace contextRef="#ctx0" brushRef="#br0" timeOffset="57937.949">10977 13370 1473 0,'4'8'249'15,"4"5"-75"-15,10 0-51 16,1 0-10-16,8-4-33 16,2-2-20-16,0-7-19 15,-1-1-5-15,-7-10-8 16,-2-3-3-16,-10-5-3 15,-3-1-3-15,-6 1-6 0,-14-5-1 16,-8 2-6-16,-7 2-3 16,-8 7-8-16,1 7 1 15,2 7-8-15,5 8-2 16,10 16 2-16,9 4-3 16,9 8 6-16,9 1 2 15,14-7-11-15,6 2-21 16,10-17-97-16,1 0 189 0</inkml:trace>
  <inkml:trace contextRef="#ctx0" brushRef="#br0" timeOffset="58342.1923">11340 13423 1167 0,'-1'6'354'0,"1"6"-104"15,3 3-56-15,10-1-61 16,3 1-8-16,5-3-46 16,1-4-16-16,3-8-30 15,-1-7-7-15,1-9-11 16,-2-6-4-16,-7-4-10 0,-5-1-5 15,-10 1-10-15,-5 2-5 16,-17 3-1-16,-4 4 2 16,-5 8 4-16,-3 4 1 15,8 11 2-15,3 9-1 16,4 9 10-16,5 8 6 16,7 8 26-16,4 5 13 15,5 3 12-15,3-6-2 0,5 0-15 16,2-4-8-16,4-5-13 15,0-2-17-15,-3-12-66 16,-3-7 423-16</inkml:trace>
  <inkml:trace contextRef="#ctx0" brushRef="#br0" timeOffset="58851.1232">11648 13278 1429 0,'6'-3'226'0,"10"-2"-67"0,4 5-34 16,2 3-45-1,3 4-26-15,-5 1-27 0,-2-1-6 16,-6-1-10-16,0-3-2 15,-3 1-2-15,-8-2-7 16,-1-1-5-16,-2 0-2 16,1-1-1-16,0 0 4 15,-3 1 4-15,-13 5 0 16,-20 40 10-16,30-24 7 16,7 1 19-16,5 4 7 0,10-1 9 15,2-2 1-15,2-7-7 16,3-4-3-16,-2-14-12 15,2-6-5-15,3-9-7 16,-3-9-3-16,0-1-8 16,-2-2-1-16,-5-1-3 15,-3 1-1-15,-5 3 0 16,-2 1-2-16,-3 12-2 16,-2 9-2-16,0 11 0 15,1 8 1-15,0 6 4 16,2 2 0-16,3 2 1 15,2 3-2-15,-1-2-11 16,2-3-27-16,-1-9-85 16,-5-7-353-16</inkml:trace>
  <inkml:trace contextRef="#ctx0" brushRef="#br0" timeOffset="58987.4727">11988 13100 1661 0,'-5'-2'384'16,"-3"-7"-160"-16,1 4-93 16,6 12-107-16,5 0-24 15</inkml:trace>
  <inkml:trace contextRef="#ctx0" brushRef="#br0" timeOffset="59469.2591">12348 13319 1356 0,'-10'-2'247'16,"-10"-2"-63"-16,2 0-15 15,0 6-69-15,1 1-30 16,12 9-33-16,-8 3-7 16,4 2-1-16,2 4 5 0,3 3 7 15,12 3-5 1,11-5-13-16,3-4-7 16,9-12-3-16,0-6 0 0,2-5 3 15,-2-9 1-15,-13-6 4 16,-6-2-1-16,-15-5-3 15,-5 1-3-15,-7 5-11 16,-3 0-22-16,1 9-30 16</inkml:trace>
  <inkml:trace contextRef="#ctx0" brushRef="#br0" timeOffset="59645.8837">12655 13479 1685 0,'0'0'410'0,"-2"0"-89"0,-3 1-117 16</inkml:trace>
  <inkml:trace contextRef="#ctx0" brushRef="#br0" timeOffset="62134.6448">13198 12893 1404 0,'0'-3'256'0,"3"9"4"16,-2 14-48-16,2 25-70 15,3 9-20-15,-5 17-55 16,4 4-15-16,-7 2-22 16,-2-1-9-16,3-18-20 15,-3-7-16-15,8-23-69 16,2-9-60-16</inkml:trace>
  <inkml:trace contextRef="#ctx0" brushRef="#br0" timeOffset="62337.1482">13428 13015 1486 0,'0'-4'325'16,"-1"-5"-4"-16,-1 17-114 0,1 9-46 16,1 16-81-16,3 5-4 15,1 8-34-15,2 6-14 16,3 4-20-16,-1 1-11 15,2-8-54-15,-4-4-46 16,-3-14-104-16</inkml:trace>
  <inkml:trace contextRef="#ctx0" brushRef="#br0" timeOffset="62481.2326">13283 13221 1744 0,'2'1'435'0,"8"3"-205"16,10 1-105-16,16 1-84 16,9 2-13-16</inkml:trace>
  <inkml:trace contextRef="#ctx0" brushRef="#br0" timeOffset="63052.8849">14326 13167 1402 0,'-9'2'237'0,"-16"3"-66"16,-5 5-8-16,5 14-59 15,-3 3-26-15,16 13-32 16,12 5-20-16,9 1-23 16,8-4-1-16,6-12 1 15,2-11 1-15,0-16-2 16,1-2-2-16,-4-11-4 15,-4-3-3-15,-11-3 3 0,-5-3 2 16,-7 2 2-16,-1 5 0 16,0 10 4-16,-3 9 4 15,6 20 11-15,1 6 5 16,4 19-1-16,6 3-3 16,4 2-10-16,1-2-3 15,5-10-15-15,-2-5-23 16,2-15 154-16</inkml:trace>
  <inkml:trace contextRef="#ctx0" brushRef="#br0" timeOffset="63369.0394">14607 13355 924 0,'2'15'443'16,"4"10"-294"-16,5 1-44 15,5 0 4-15,6-7-44 16,3-5-8-16,-5-14 18 16,4-3 10-16,-8-8 11 15,-4-9 13-15,-3-3-13 16,-13-7-15-16,-8-2-13 15,-10 2-7-15,-7 8-23 0,1 2-2 16,1 12-25-16,8 6-10 16,8 5-70-16,8 9-43 15,6 2-157-15</inkml:trace>
  <inkml:trace contextRef="#ctx0" brushRef="#br0" timeOffset="63711.7767">14846 13402 1586 0,'4'4'310'0,"10"-1"-115"16,6 5-73-16,11 0-55 16,2-3-17-16,3 1-33 15,-1-5-3-15,-10-5-1 16,-3-3 2-16,-14-8 1 15,-6-3-2-15,-4-1-4 16,-5-1-5-16,-8 4-5 16,-6-4-1-16,-6 4-3 15,0 7 2-15,5 5-6 16,5 11-4-16,7 13-2 16,0 3 1-16,5 9 6 15,6-1 5 1,0-16 5-16,0 1 2 0,13 50 0 0,3-2-2 15,7 0-1-15,-5-34-31 16,-2-7-20-16</inkml:trace>
  <inkml:trace contextRef="#ctx0" brushRef="#br0" timeOffset="64026.4023">15442 13341 1512 0,'-11'14'303'15,"-7"7"-20"-15,-7 2-123 16,-6-3-38-16,-2-8-59 16,2-3-24-16,1-10-28 15,5-7-10-15,9-1-19 16,4-7-7-16,4-2-13 15,6 2 2-15,4-5 8 16,6 5 6-16,16 10 16 16,1 4 2-16,5 14 5 15,-3 7 3-15,0 12-1 16,-2 4 2-16,-5 1 0 16,0 2-8-16,-7-9-97 15</inkml:trace>
  <inkml:trace contextRef="#ctx0" brushRef="#br0" timeOffset="64187.1461">15359 13102 1639 0,'-5'0'432'0,"-4"-4"-63"0,3 11-232 15,4 10-45-15,9 7-124 16,7 10 372-16</inkml:trace>
  <inkml:trace contextRef="#ctx0" brushRef="#br0" timeOffset="64889.0615">15980 13233 1214 0,'4'3'316'16,"10"5"-76"-16,7 0-132 15,6 1-55-15,1-4-11 16,-3-5-20-16,4 0-7 0,-6-6-10 16,0 1-15-16,-10-4-42 15,-13 0-15-15,-6 5-15 16,-9 0 21-16,-4 6 32 15,-9 7 16-15,7 7 30 16,7 6 10-16,2 8 14 16,16 3 7-16,3-1 5 15,2-3-4-15,11-10-7 16,2-8-8-16,5-11-14 16,1-5-1-16,-6-10-3 15,-4-1-2-15,-5-6-2 16,-5-2-4-16,-1 3-4 15,-2 2-3-15,0 11-6 16,1 7-1-16,1 10 7 16,2 7 6-16,2 9 11 15,-3 4 4-15,-1-1-5 16,-1-3-3-16,0-7-3 0,1-9 0 16,4-9 4-16,-2-7 1 15,7-10-3-15,0-3-1 16,1-8-6-16,3-1-2 15,-3-1-2-15,3 6-3 16,-1 12-2-16,-2 4 2 16,-7 17 2-16,1 10 4 15,-7 9 0-15,1 7-1 0,3 0-48 16,-1-4-202-16</inkml:trace>
  <inkml:trace contextRef="#ctx0" brushRef="#br0" timeOffset="65086.6128">16704 13286 1712 0,'9'8'389'0,"12"8"-194"16,2 7-34-16,0 9-47 15,-4-5-18-15,-13-1-46 16,-8 1-14-16,-14-12-21 15,-9 0-24-15,-7-15-95 16,3-6-215-16</inkml:trace>
  <inkml:trace contextRef="#ctx0" brushRef="#br0" timeOffset="65598.6913">17524 12943 1506 0,'-1'4'270'0,"1"16"-36"16,0 14-53-16,-1 15-41 16,-2 13-5-16,3 4-43 15,1 1-7-15,-1-2-32 16,5-7-17-16,-3-16-18 15,-4-13-9-15,-1-21-22 16,-1-8-22-16,-7-18-31 16,9-3-16-16,-4-16 6 0,-2-7 15 15,-1-8 30 1,-4-4 15-16,3 3 15 0,7 2 5 16,3 10 5-16,8 7 5 15,6 3 12-15,2 4 4 16,1 8-5-16,4 3-3 15,9 19-15-15,1 4-7 16,14 8-11-16,2 1-31 16,5-8-395-16</inkml:trace>
  <inkml:trace contextRef="#ctx0" brushRef="#br0" timeOffset="65834.2807">17480 13260 1623 0,'9'0'339'0,"21"0"-161"16,6 0-64-16,12 0-52 15,8 5-25-15,-3-3-60 0,0 3-17 16</inkml:trace>
  <inkml:trace contextRef="#ctx0" brushRef="#br0" timeOffset="66179.2717">17809 13402 1302 0,'9'5'295'0,"14"5"10"15,6-1-140-15,3-6-64 16,-1-3-21-16,-7-6-40 16,-3-5-11-16,-10-4-14 15,-9-2-7-15,-7-2-16 16,-5 0-8-16,-12 5-7 15,-5 5 1-15,-4 9 8 16,-6 4 6-16,3 13 8 16,5 7 2-16,6 11 10 15,7 2 10-15,16 4 14 16,7-2 3-16,19-9 1 16,9-1-8-16,14-15-13 15,1-7-3-15,-6-8-30 16,-3-13-20-16</inkml:trace>
  <inkml:trace contextRef="#ctx0" brushRef="#br0" timeOffset="66748.7997">17494 12813 1381 0,'-1'0'232'0,"1"0"-59"15,7 0-25-15,-7 0-54 0,14-1-26 16,55-1-43-16,-21-2-10 15,9 1-12-15,10-1 1 16,-11 3-19-16,-9 1-9 16,-18-1-9-16,-10-1-8 15,-14-2 16-15,-5-2 7 16,-5 1 18-16,-5-1 12 16,0 1 20-16,0 2 6 15,8 3 8-15,2 0 4 16,3 2-7-16,-3-2-2 15,0 0-1-15,0 0 3 0,5 12 2 16,20 31-3-16,-26-27-7 16,-6-1-5-16,-3-3-59 15,0-4 298-15</inkml:trace>
  <inkml:trace contextRef="#ctx0" brushRef="#br0" timeOffset="67529.9127">18756 13163 1423 0,'-13'3'221'0,"-16"3"-55"16,1 3-37-16,13 8-57 15,5 1-18-15,14 2-37 16,10 1-9-16,8-5-5 16,8-1 0-16,0-8-6 15,-1-5-6-15,-6-2-8 16,-9-4-5-16,-11-1-4 16,-5-1 1-16,-14 0 4 0,-3 2 6 15,-8 4 9-15,0 1 3 16,4 7 6-16,1 1 8 15,12 7 11-15,3 3 5 16,10 6 4-16,6 5-3 16,9 1-7-16,0-1-3 15,4-8-5-15,3-6-2 0,4-11-1 16,2-10 2 0,4-10-1-16,-4-12-4 0,-3-10-3 15,-5-1-2-15,-10-1 2 16,-2 6 2-16,-7 7 8 15,-1 5 8-15,-5 9 17 16,2 9 7-16,-3 9-1 16,2 8-10-16,6 13-14 15,-5 3-7-15,6 8-7 16,3 1 2-16,-5-7-27 16,5-5-32-16,-1-9-92 15</inkml:trace>
  <inkml:trace contextRef="#ctx0" brushRef="#br0" timeOffset="67683.955">18951 13022 1748 0,'-4'-5'424'0,"-2"-5"-209"15,1 7-154-15,5 2-48 16,3 9-89-16</inkml:trace>
  <inkml:trace contextRef="#ctx0" brushRef="#br0" timeOffset="67871.9094">19131 13280 1662 0,'7'14'406'0,"7"18"-116"15,0-4-71-15,-2-10-73 16,1-4-40-16,-1-14-52 15,1-2-13-15,1-13-23 16,0-5-14-16,-7-6-38 16,0-1-28-16,-5 3-76 15,-2 0-36-15</inkml:trace>
  <inkml:trace contextRef="#ctx0" brushRef="#br0" timeOffset="68293.4693">19573 13233 1547 0,'-2'10'287'0,"-3"14"-97"0,-5 3-43 16,-6 3-58-16,-2-3-28 16,2-5-36-16,0-7-6 15,2-15-13-15,1-6-12 16,4-12-15-16,3-6-8 15,7-3-11-15,7 3 6 16,3 2 10-16,6 7 5 16,-3 8 15-16,1 7 7 0,2 11 15 15,-3 6 4-15,3 9 6 16,3 2 0 0,-1 0-8-16,4-4-2 0,4-8-6 15,-4-5-1-15,0-13-2 16,-1-7-7-16,-2-10-5 15,-1-6-3-15,-3 0-1 16,-2-3 6-16,-5 3 2 16,-3 4 2-16,-2 7 3 15,-2 9 4-15,-2 9 22 16,0 7 5-16,3 7-2 16,-1 2-2-16,6 4-22 15,2-1-24-15,3-2 140 16</inkml:trace>
  <inkml:trace contextRef="#ctx0" brushRef="#br0" timeOffset="69307.6924">20777 13188 1435 0,'-7'19'245'0,"-4"17"-53"16,-10-1-74-16,-5 1-16 15,-4-6-56-15,0-10-24 16,-1-15-30-16,4-11-14 15,5-19-15-15,4-4 3 0,11-5 10 16,2 2 15-16,7 4 25 16,8 6 15-16,5 7 30 15,3 5 10-15,11 12 0 16,-4 8-8-16,5 10-20 16,0 7-8-16,-4 5-12 15,0 2-3-15,-3-2-47 16,-3-6-44-16</inkml:trace>
  <inkml:trace contextRef="#ctx0" brushRef="#br0" timeOffset="69535.085">20906 13173 1287 0,'2'2'309'0,"1"10"8"16,1 4-137-16,7 10-82 0,-2 4-12 15,4 5-32-15,-2-5-12 16,6-6-11-16,-1-8-4 16,-1-19 0-16,4-7 0 15,-3-20-2-15,4-2-4 16,-1-1-8-16,-4 0-1 16,-10 11-52-16,-4 4-34 15</inkml:trace>
  <inkml:trace contextRef="#ctx0" brushRef="#br0" timeOffset="70014.1556">21225 13168 1486 0,'4'5'244'0,"10"5"-40"16,2 0-90-16,13 2-36 15,3-2-7-15,4-5-41 16,-2-4-7-16,-11-4-8 16,-7-7-1-16,-11-1-11 15,1 1-4-15,-6-1-11 16,-3 3-3-16,-9 3 0 0,-5 3 3 16,0 8 16-1,3 5 7-15,3 7 13 0,6 1 2 16,2 3 3-16,6-1 3 15,4 3 13-15,4-3 6 16,8-4 1-16,-4-4-3 16,4-8-10-16,-2-4-7 15,0-2-14-15,3-1-6 16,3-1-7-16,0-1-5 16,-2-1-32-16,-1-2-23 0,-5-1-38 15,-4-2 1-15,-3 2 28 16,-5 0 19-16,-2 6 42 15,0 2 5-15,-1 2 11 16,0-2 4-16,0 0 7 16,0 14-3-16,2 40-7 15,-1-27-11-15,1-2-68 16,0-5-59-16</inkml:trace>
  <inkml:trace contextRef="#ctx0" brushRef="#br0" timeOffset="70133.8257">21577 13131 1250 0,'-5'-13'306'15,"-5"-10"-69"-15,5 15-171 16,4 10-74-16</inkml:trace>
  <inkml:trace contextRef="#ctx0" brushRef="#br0" timeOffset="70494.6906">21822 13253 1595 0,'2'8'320'0,"12"16"-136"16,6 1-16-16,-2-1-37 15,5 0-28-15,-6-11-43 16,-3-6-10-16,6-15-24 16,-1-7-10-16,6-14-16 15,0-4-4-15,-8-4-7 16,-1 1-1-16,-11-1-1 16,-11-3-5-16,-18-10-6 15,-2-6-2-15,-8-7 9 16,3 6 0-16,7 20 5 15,-2 11 10-15,6 30 11 16,5 10 7-16,9 17 3 16,11 5-6-16,9-2-7 0,8 3-9 15,11-6 371-15</inkml:trace>
  <inkml:trace contextRef="#ctx0" brushRef="#br0" timeOffset="71063.39">22427 13148 598 0,'-3'-1'472'0,"-10"-3"-85"16,0 4-229-16,-5 0-18 16,-3 1-15-16,7 8-52 0,-3 0-26 15,5 6-26-15,8-1-4 16,4-2 1-16,8-4-2 16,7-5-3-16,6-1-2 15,-2-3-29-15,-3-2-18 16,-6-3-41-16,-5 1-19 15,-4 2-2-15,-9-2 18 16,-2 4 35-16,-10 2 26 16,-5 6 50-16,3 4 25 0,4 3 42 15,2-1 20-15,13 4 0 16,11 3-5-16,7 4-35 16,6-2-14-16,8-4-31 15,-3-6-11-15,4-10-53 16,3-7-36-16,1-5-142 15</inkml:trace>
  <inkml:trace contextRef="#ctx0" brushRef="#br0" timeOffset="71687.6745">22537 13138 1325 0,'4'2'280'16,"4"2"-3"-16,7-3-140 16,5 0-30-16,5 1-34 0,3 2-27 15,-2-1-28-15,-1 1-6 16,-6-2-4 0,-4-3-6-16,-7 1-26 0,-4-3-17 15,-9-3-25-15,-3 3 0 16,-10-1 23-16,-2 3 13 15,-3 2 25-15,0 3 9 0,6 10 23 16,3 4 9 0,7 3 11-16,2 4 7 0,10 1-14 15,4 1-6-15,10-1-10 16,6 0-6-16,6-14-3 16,4-2-1-16,4-13-9 15,-8-9-12-15,-2-8-22 16,-7-4-4-16,-5 0 4 15,0 0 12-15,-10 4 17 16,4 4 4-16,-8 4 15 16,2 7 5-16,-2 8 22 15,1 5 8-15,-4 6 4 16,0 3 2-16,0 8-6 16,-3-3 0-16,6 0-7 15,-3-5-7-15,0-7-9 16,5-6-1-16,-5-10-10 15,7-5-4-15,2-12-17 0,4 1-7 16,8-2-7-16,0-2 1 16,5 9 5-16,-2 1 3 15,1 9 12-15,-5 6 12 16,-2 11 38-16,-5 10 16 16,-2 16 22-16,-5 3 3 15,-2 7-31-15,0-2-12 16,-2-7-48-16,3-5 209 15</inkml:trace>
  <inkml:trace contextRef="#ctx0" brushRef="#br0" timeOffset="73070.1852">1659 14302 1484 0,'5'10'235'0,"12"8"-79"16,10 6-74-16,8-2-44 16,10-1-9-16,-1-8-12 0,1-8-2 15,-4-5-7-15,-8-8 0 16,-9-5-8-16,-11-4-1 15,-12-1-3-15,-3 2-3 16,-12 4 5-16,-3 5 0 16,-11 11-1-16,-1 6 3 15,3 12 3-15,4 5 4 16,9 7 5-16,5 3-2 16,11-1 12-16,8-2 9 0,8-8 10 15,4-8 2-15,6-7-9 16,-1-11-2-16,1-10-8 15,-4 0-2-15,-5-15-7 16,-1 0-6-16,-7-1-9 16,-3-3-5-16,-5 5-8 15,5 8-1-15,-1 7 2 16,0 4 8-16,9 18 15 16,-6 3 10-16,-1 8 11 15,0 1 3-15,-6 0-6 16,-1-7-6-16,2-1-6 15,-3-4-5-15,3-13 1 16,2 0-1-16,-2-21-5 16,6 2-1-16,0-8-6 15,3-4 0-15,3 4-1 16,1 2 1-16,-1 5-4 0,0 12 2 16,-4 13 2-16,-1 12 1 15,-7 13 3-15,0 1 0 16,2 3-12-16,2-4-30 15,8-7-95-15</inkml:trace>
  <inkml:trace contextRef="#ctx0" brushRef="#br0" timeOffset="73296.6033">2545 14346 1535 0,'9'11'306'16,"9"8"-62"-16,9 8-54 16,-3 4-16-16,-3 0-24 15,-11-2-9-15,-12-1-50 16,-7-4-22-16,-7-6-33 16,-7-10-21-16,-2-7-63 15,0-6-53-15,-7-16-365 16</inkml:trace>
  <inkml:trace contextRef="#ctx0" brushRef="#br0" timeOffset="73918.1591">3557 14314 1045 0,'0'-6'435'16,"-6"-8"-214"-16,-4 4-69 15,-9 1-1-15,-1 5-56 16,5 4-10-16,-5 12-18 15,3 6-18-15,6 12-30 16,3 6-6-16,15 7-9 0,7-2-1 16,8-3-2-16,-1-5 1 15,5-16 0-15,3-2-3 16,-5-15-14-16,3-1-10 16,-15-13-18-16,-1 0 1 15,-10-6 9-15,0 4 9 16,-3 5 18-16,-6-2 4 15,3 10 1-15,-8-3 3 16,8 16 22-16,0 10 7 16,0 12 28-16,5 10 12 0,2 8-6 15,0 6-5-15,0 2-24 16,2 1-13-16,4-11-16 16,1-10-21-16,7-15-72 15,3-11-62-15</inkml:trace>
  <inkml:trace contextRef="#ctx0" brushRef="#br0" timeOffset="74239.1199">3809 14367 1579 0,'-4'4'288'0,"-4"5"-153"16,4 5-38-16,8 5-29 16,5 4-9-16,11 1-15 0,5 3-7 15,6-4-13-15,0-7-2 16,0-5 1-16,-4-9 3 16,-9-13 7-16,0 0 2 15,-9-10-1-15,-2-2 0 16,-7-1-8-16,-6-3-1 15,-11 3-7-15,-1 3-4 0,-4 2-7 16,-5 4-4-16,6 3-33 16,0 4-34-16,9 11-106 15</inkml:trace>
  <inkml:trace contextRef="#ctx0" brushRef="#br0" timeOffset="74578.4154">4069 14467 1344 0,'11'7'277'0,"14"2"2"15,1 1-69-15,4-7-74 16,-1-1-32-16,-1-2-36 16,-2-3-13-16,-3-5-13 15,-4-5-1-15,-7-7-11 16,-5 0-4-16,-10-2-12 15,-5 1-6-15,-12 5-9 16,-3 0-4-16,-5 6-5 0,2 4-2 16,2 9-1-16,4 11-3 15,8 13 0-15,6 3 1 16,4 5 10-16,7 6 5 16,8 7 13-16,2 7 11 15,3 3 6-15,1-3-1 16,-4-6-8-16,-2-10-10 0,2-11-64 15,-4-11-17-15</inkml:trace>
  <inkml:trace contextRef="#ctx0" brushRef="#br0" timeOffset="74906.5367">4711 14361 1517 0,'-2'8'302'0,"-6"8"-35"16,-4 8-37-16,-6 1-105 15,-5 0-34-15,-4-5-43 16,-2-7-18-16,6-7-19 16,2-4-9-16,3-6-17 15,5-2-11-15,1-5-2 16,6 0 4-16,0 1 7 0,6-1 7 15,5-3 7-15,6 2 6 16,10 8 14-16,1 4 5 16,4 12 10-16,-1 4 4 15,5 10 4-15,-4 0-3 16,-3 2-10-16,-4 5-3 16,-11-7-49-16,-1-1-35 15</inkml:trace>
  <inkml:trace contextRef="#ctx0" brushRef="#br0" timeOffset="75051.1511">4578 14143 1793 0,'-4'-10'447'0,"-2"-10"-291"16,0 9-58-16,7 10-89 15,4 3-51-15,4 8-113 16</inkml:trace>
  <inkml:trace contextRef="#ctx0" brushRef="#br0" timeOffset="75209.0886">4850 14321 1633 0,'19'11'407'0,"14"22"-108"16,1 4-66-16,-16 3-96 15,-9-2-37-15,-6 0-41 16,-4-6-3-16,-11-11-31 0,2-1-34 15,-11-19-23-15,-4-6-474 16</inkml:trace>
  <inkml:trace contextRef="#ctx0" brushRef="#br0" timeOffset="76229.683">5641 14334 1436 0,'10'0'238'0,"0"-2"-29"16,13 2-124-16,3 2-13 15,9-2-39-15,2-4-19 16,1-2-8-16,-1-3 0 16,-17-1 1-16,-3 2-3 15,-15-2-8-15,-2 4-5 16,-11 6-6-16,-7 1 2 16,-4 15 15-16,-2 6 16 0,7 10 13 15,8 7 3 1,12 3 5-16,5-1-13 0,20-4-3 15,-5-9 1-15,8-10-10 16,0-10 0-16,-8-9-7 16,4-8-16-16,-10-12-42 15,0-2-17-15,1-6-22 16,-5 1 12-16,-2 0 19 16,-3 0 13-16,-8 1 25 15,0 5 7-15,1 11 24 16,-2 7 8-16,-4 9 19 15,3 9 7-15,-1 10-2 16,3 2-2-16,3 1-4 16,5 1 1-16,7-5 5 0,2-3 0 15,3-10-9 1,0-8-1-16,-3-10-8 0,-2-3-2 16,-6-9-7-16,-1 0-4 15,-3-6-5-15,-1 2-2 16,1 3-4-16,-2 2-4 15,-3 2-4-15,0 7-5 16,4 10 3-16,-1 6 4 16,3 15 5-16,1 6 8 15,1 6 10-15,2-2 4 0,7-4 1 16,2-5-3-16,4-7-5 16,0-3 1-16,-4-13 15 15,-4-4 5-15,-4-10-3 16,-2-3-3-16,0-3-17 15,-3-3-3-15,0-1-3 16,0 1-2-16,-1 5-3 16,2 4-2-16,-1 10-2 15,-1 7 0-15,1 12 3 16,2 8 5-16,-6-2 8 16,6 2 0-16,3-3 2 15,-4-4 0-15,6-2 15 16,0-12 12-16,-6-10 11 15,5-4 2-15,-6-10-16 16,1 2-13-16,1 3-12 16,-3-2-9-16,-5 9 278 15</inkml:trace>
  <inkml:trace contextRef="#ctx0" brushRef="#br0" timeOffset="76769.2401">7393 14304 1391 0,'-12'-2'256'0,"-8"4"-31"16,2 2-48-16,5 12-78 16,8 5-36-16,5 8-42 0,9 2-6 15,13-2-1-15,-2 0 0 16,10-13 1-16,-3-5 1 16,-5-7-3-16,0-8 1 15,-7-5 6-15,-5-6 1 16,-10-8 1-16,-2-2 1 15,-10-10 8-15,1-2 3 16,-2-4-1-16,0-8-4 16,4-6-17-16,2-1-8 0,7 1-27 15,8 3-25-15,11 11-55 16,-2 8-29-16,4 14-113 16</inkml:trace>
  <inkml:trace contextRef="#ctx0" brushRef="#br0" timeOffset="77078.1924">7663 14292 1545 0,'-5'9'273'0,"-6"16"-78"0,4 5-34 16,6 5-1-16,2 1-21 16,12-5-48-16,4-4-3 15,11-14-27-15,1-4-13 16,2-14-7-16,-2-7 1 16,-6-7-3-16,-1-4-1 15,-10-5-9-15,-3-2-7 16,-9 4-17-16,-4-3-24 15,-3 6-93-15,3 2-53 16</inkml:trace>
  <inkml:trace contextRef="#ctx0" brushRef="#br0" timeOffset="77309.0843">7938 14301 1443 0,'2'11'268'0,"13"15"20"15,-1 7-45-15,-3-2-61 16,6 4-32-16,-8-8-62 16,5-2-24-16,1-10-33 15,-1-7-7-15,0-11-5 16,-1-10-1-16,1-10-5 16,2-7-3-16,-1-4-4 15,1-3-2-15,-4 3-29 16,-3 4-37-16,-3 11-297 15</inkml:trace>
  <inkml:trace contextRef="#ctx0" brushRef="#br0" timeOffset="77887.9421">8578 14351 1486 0,'-7'16'245'16,"-12"22"-96"-16,-4-1-23 16,-3-2-57-16,-4-7-27 15,3-11-21-15,4-7-3 16,2-15-5-16,5-5-3 16,6-18-6-16,2-3-6 15,8-9-3-15,8-1-1 0,3 6 12 16,6 5 13-16,-1 16 10 15,-1 7 1-15,10 27-8 16,-1 11-9-16,4 16-5 16,1 6 1-16,-10-6-19 15,3-6-28-15,0-9-98 16,-1-7-70-16</inkml:trace>
  <inkml:trace contextRef="#ctx0" brushRef="#br0" timeOffset="78100.3773">8769 14187 1546 0,'0'1'307'0,"4"11"-64"16,2 13-46-16,-3 18-74 0,6 17-10 15,-8 9-24-15,3 4-3 16,5 4-25-16,-9-7-20 15,8-9-24-15,-6-6-18 16,-2-21-48-16,0-6-42 16,0-21-88-16</inkml:trace>
  <inkml:trace contextRef="#ctx0" brushRef="#br0" timeOffset="78264.9354">8783 14391 1695 0,'2'1'332'0,"14"6"-267"16,6 1-30-16,4 4-29 15,7-3-34-15,-4-4-122 16,0-1-91-16</inkml:trace>
  <inkml:trace contextRef="#ctx0" brushRef="#br0" timeOffset="78413.5388">9035 14267 1421 0,'-1'-5'266'0,"0"2"-26"16,1 4-15-16,0-1-62 15,0 9-42-15,2 22-45 16,5 33-15-16,-1-33-27 16,1 4-11-16,1-11-68 0,1-6-31 15</inkml:trace>
  <inkml:trace contextRef="#ctx0" brushRef="#br0" timeOffset="78635.9335">9295 14236 1680 0,'-1'8'365'0,"2"14"-211"16,-1 5-27-16,3 9-15 15,3-1-41-15,-7-2-32 16,0-2-7-16,1-8-28 16,-6-7-37-16,8-15-94 15,5-1-79-15,4-10-133 16,0-4 2-16</inkml:trace>
  <inkml:trace contextRef="#ctx0" brushRef="#br0" timeOffset="78816.076">9433 14290 777 0,'-6'-3'497'16,"-4"-1"-239"-16,-6 4-120 16,1 0 4-16,-2 7 11 15,-1 1-19-15,6 5-26 16,3 4-14-16,9 4-33 16,4-2-9-16,5-2-17 0,7 1-7 15,10-4-17-15,3-1-25 16,6-1-69-16,-7-6-59 15</inkml:trace>
  <inkml:trace contextRef="#ctx0" brushRef="#br0" timeOffset="79250.3607">9636 14264 1536 0,'-5'6'278'0,"-3"15"-76"16,1 3-45-16,7 7-41 15,3 2-22-15,8-8-33 16,3-3-12-16,9-7-18 16,0-7-5-16,3-12-8 15,-1-6-3-15,-9-13-8 16,-7 3-4-1,-4 10-5-15,0 1-2 0,11-30-4 16,-5 1 1-16,-5 8 2 16,-5 22-2-16,-2 9 0 0,-1 4 2 15,2 10 2-15,3 5 4 16,-1 4 8-16,-2-1 1 16,7 0 6-16,0-2 3 15,6-8 11-15,3-3 7 16,0-10 9-16,-1-3 2 15,-2-9-9-15,3 1-8 16,-6-4-15-16,1 0-6 16,-2 3-14-16,-6 3-27 0,-1 1-79 15,-5 1 61-15</inkml:trace>
  <inkml:trace contextRef="#ctx0" brushRef="#br0" timeOffset="79373.0267">9857 14085 1509 0,'-1'-3'285'0,"-2"-2"-50"16,-3-1-97-16,7 6-94 15,-2 4-59-15</inkml:trace>
  <inkml:trace contextRef="#ctx0" brushRef="#br0" timeOffset="79594.4442">10030 14219 1570 0,'4'7'347'0,"5"13"-50"0,3 0-54 15,2 7-91-15,6 1-33 16,3 2-72-16,1-2-15 16,-1-10-13-16,-4-5-2 15,-1-11 1-15,-2-5 2 16,-3-14-1-16,2-3-3 15,-5-10-4-15,0 1-8 16,-9 3-38-16,2 2-36 16</inkml:trace>
  <inkml:trace contextRef="#ctx0" brushRef="#br0" timeOffset="80152.0104">10950 14186 1396 0,'0'0'254'16,"6"6"-28"-16,2 11-41 0,12 25-85 16,6 14-18-16,3 12-26 15,2 5-5-15,-10-9-6 16,-10-8-7-16,-14-13-12 16,-11-1-20-16,-11-12-61 15,-3-5-25-15,-4-14-29 16,2-10-7-16,1-13 42 15,7-4 16-15,12-8 22 16,5-4 21-16,13-6 28 16,6-4 8-16,10-12 7 15,5-6 1-15,8 3-9 16,1-3-7-16,0 17-8 16,4 10-16-16,-12 13-106 15</inkml:trace>
  <inkml:trace contextRef="#ctx0" brushRef="#br0" timeOffset="80437.2465">11313 14341 1501 0,'9'5'249'0,"10"8"-92"0,1-5-19 16,7-8-54-16,-4-5-14 16,-1-10-32-16,-4-3-11 15,-8-2-13-15,0 2-4 16,-13-4-10-16,-5 6-5 0,-9 3-7 15,-8-1 1-15,1 7-3 16,0 4 2-16,5 10 0 16,7 8 1-16,3 15 11 15,4 6 6-15,5 12 14 16,0 5 3-16,11 2 7 16,2 2 1-16,-1-14-5 15,3-4-3-15,-5-13-7 16,-3-7-17-16,6-5 188 15</inkml:trace>
  <inkml:trace contextRef="#ctx0" brushRef="#br0" timeOffset="80746.1217">11859 14273 1411 0,'-8'11'216'0,"-11"13"-77"0,-4 0-20 16,-1-2-31-16,-5-3-18 15,3-8-28-15,1-6-6 16,-2-10-19-16,6-4-2 16,5-8-8-16,-1-4-4 15,15-1-7-15,4-1-3 16,15 2-1-16,4 5 1 15,4 4 10-15,-1 5 2 0,-8 8 2 16,9 10 1-16,-7 11-6 16,0 7 0-16,-1 1-5 15,-4 1-35-15</inkml:trace>
  <inkml:trace contextRef="#ctx0" brushRef="#br0" timeOffset="80975.8323">11973 14088 1659 0,'0'0'360'0,"1"16"-170"0,0 3-60 16,6 21-45-1,3 10-12-15,2 11-9 0,2 14 8 16,-5-2-9-16,-1 1-8 15,-2-10-22-15,0-11-15 16,-5-12-61-16,0-4-39 16,-2-17 52-16</inkml:trace>
  <inkml:trace contextRef="#ctx0" brushRef="#br0" timeOffset="81123.6694">12025 14400 1794 0,'6'-1'433'0,"9"0"-277"16,10 1-78-16,18 1-52 15,3-1-39-15</inkml:trace>
  <inkml:trace contextRef="#ctx0" brushRef="#br0" timeOffset="81515.83">12280 14141 1554 0,'-6'0'316'0,"-6"13"-64"16,5 9-54-16,5 23-69 15,8 16-21-15,8 15-18 16,-3 2-24-16,3-9-21 16,-6-5-13-16,-2-16-29 15,-5-12-19-15,-1-12-62 16,-1-9-46-16,-5-18-224 16</inkml:trace>
  <inkml:trace contextRef="#ctx0" brushRef="#br0" timeOffset="81662.7381">12285 14361 1610 0,'3'-3'328'0,"12"2"-151"16,4 2-71-16,16 7-61 0,6 2-15 16,5 1-71-16,-1-3 290 15</inkml:trace>
  <inkml:trace contextRef="#ctx0" brushRef="#br0" timeOffset="82080.3249">12583 14211 1537 0,'-5'7'260'0,"-1"13"-104"16,1 3-43-16,3 8-21 15,9 5-12-15,7 2-24 16,6-6-7-16,4-8-15 16,-4-6-1-16,0-18-8 15,2-3-2-15,-2-10-4 16,1-7-3-16,-10-8-6 16,-4-1-4-16,-7 3-3 15,2 1-1-15,-2 10-2 16,0 5 0-16,3 5-2 15,-6 1-2-15,3 6-1 16,0-2-1-16,0 0 6 0,2 15 6 16,6 41 8-16,7-26 2 15,0-7 1 1,0 0 0-16,6-6-3 0,-2-6 2 16,2-9 2-16,-1-6-2 15,-5-11-1-15,-1 0-12 16,-5-3-49-16,-2 0-34 15,-2-3-108-15,-4-1-65 16</inkml:trace>
  <inkml:trace contextRef="#ctx0" brushRef="#br0" timeOffset="82186.0441">12859 14133 1539 0,'-6'-9'317'0,"-7"-7"-47"16,7 9-41-16,3 6-109 15,1 1-45-15,6 5-98 16,-4-5-43-16</inkml:trace>
  <inkml:trace contextRef="#ctx0" brushRef="#br0" timeOffset="82454.3516">13060 14188 1443 0,'1'0'289'0,"3"3"58"15,3 4-106-15,8 8-109 16,3 5-31-16,-1 10-40 16,1 3-16-16,-10-2-17 0,3 1-5 15,0-10-5-15,-3-6 5 16,3-11 13-16,-3-9 3 16,4-12-1-16,-4-5-8 15,5-4-13-15,-4-2-5 16,2 2-19-16,2 3-25 15,-7 4-75-15,2 2-57 0</inkml:trace>
  <inkml:trace contextRef="#ctx0" brushRef="#br0" timeOffset="82620.6548">13475 14403 1494 0,'1'4'382'0,"3"3"146"16,-3-2-207-16,0-4-157 15,-2-1-16-15</inkml:trace>
  <inkml:trace contextRef="#ctx0" brushRef="#br0" timeOffset="88848.1815">13950 13936 1564 0,'-1'-1'309'0,"-4"3"-116"16,2 8-34-16,-3 19-57 15,3 10-23-15,1 18-19 16,-1 6-11-16,4 4-23 0,-2-3-6 15,4-11-10-15,4-8-25 16,5-18-92-16,3-13-96 16</inkml:trace>
  <inkml:trace contextRef="#ctx0" brushRef="#br0" timeOffset="89017.7221">14144 13997 1331 0,'2'-9'318'16,"1"-4"31"-1,-3 11-132-15,2 9-36 0,-2 17-85 16,2 7-33-16,5 15-24 16,-3 1-16-16,7 5-14 15,-4 1 2-15,3-5-46 16,-2-1-40-16,-2-11-116 16</inkml:trace>
  <inkml:trace contextRef="#ctx0" brushRef="#br0" timeOffset="89164.527">14007 14240 1567 0,'2'-1'350'16,"1"-6"-47"-16,10 9-179 16,9 4-48-16,12 2-52 15,9 4-42-15</inkml:trace>
  <inkml:trace contextRef="#ctx0" brushRef="#br0" timeOffset="89869.1719">14978 14125 1481 0,'-12'-4'252'0,"-14"-2"-92"16,3 4-34-16,5 2-87 16,6 5-25-16,12 7-15 15,5 1-3-15,13 8 1 16,4-1-1-16,6-2-6 15,3-2-15-15,-2-3-29 16,-5-3-16-16,-8-4-5 16,-8-1 19-16,-13-5 28 15,-2 1 13-15,-14-1 15 16,-6 0 8-16,-4 0 17 16,-3 0 4-16,7 3 6 15,10 3-6-15,9 6-14 0,7 3 0 16,11 3 7-16,6 3 1 15,10 1 0-15,1 1-6 16,2-6-10-16,-1-4-1 16,-3-12 2-16,0-5 0 15,-4-9 1-15,-4-7-2 16,0-2-1-16,-9-1-2 0,4 0 0 16,0 2-2-1,-6 10 12-15,3 4 3 0,-3 8 12 16,-2 6 6-16,1 4-3 15,-4 4-7-15,-2 2-11 16,1 0-4-16,-2-3-3 16,0-2-1-16,2-8 3 15,-1-4 1-15,1-9-1 16,5-8 0-16,2-4-4 16,2-5 0-16,4 2-2 15,-2 1 2-15,4 6 15 16,2 3 11-16,0 9 13 15,-1 5 3-15,-2 15-3 16,-2 5-6-16,0 7-13 16,-1 7-2-16,0 0-18 15,-2 1-36-15,0 0-98 16</inkml:trace>
  <inkml:trace contextRef="#ctx0" brushRef="#br0" timeOffset="90047.6902">15476 14273 1417 0,'2'-5'311'15,"2"-3"60"-15,1 7-82 0,-1 4-124 16,2 9-41-16,2 11-60 16,1 1-19-16,0 7-56 15,0-4 105-15</inkml:trace>
  <inkml:trace contextRef="#ctx0" brushRef="#br0" timeOffset="90524.0965">15679 14207 1209 0,'4'1'301'16,"10"2"-116"-16,4 2-82 16,9 1-45-16,4 0-12 0,3-4-32 15,1-1-5-15,-5-2-3 16,-4-5-4-16,-11-2-26 16,-7 1-10-16,-8 0-14 15,-5 1 7-15,-9 6 23 16,-3 3 19-16,-5 6 36 15,0 4 23-15,6 6 22 16,2 3-6-16,10 3-7 16,5 4-6-16,13 0-21 15,6-1-4-15,5-6-24 16,5-3-15-16,3-12-67 16,0-2-40-16</inkml:trace>
  <inkml:trace contextRef="#ctx0" brushRef="#br0" timeOffset="90822.6921">16294 14271 1360 0,'2'4'262'0,"2"10"-9"0,-6 1-40 16,-11 3-59-16,-4 5-29 16,-8-3-57-16,-3-5-16 15,4-5-22-15,-1-8-8 16,5-9-9-16,8-2-2 15,-3-6-5-15,4-2-2 16,8 3-6-16,-1-3-3 16,8 2-3-16,5 2 0 0,1 6-1 15,10 7 1-15,1 6 3 16,1 9 2-16,3 7 10 16,-3 7 6-16,3 5 4 15,-4 0 1-15,-6-7 1 16,-3-8-19-16,-6-9-41 15,-3-3-463-15</inkml:trace>
  <inkml:trace contextRef="#ctx0" brushRef="#br0" timeOffset="90963.2365">16155 14000 1695 0,'0'0'392'0,"-2"-2"-205"15,1 9-81-15,1-7-100 0,1 5 391 16</inkml:trace>
  <inkml:trace contextRef="#ctx0" brushRef="#br0" timeOffset="91321.2457">16532 14208 1684 0,'0'6'362'0,"9"13"-192"16,-4 14-52-16,10 24-27 16,4 7-15-16,-4 3-27 15,7-5-4-15,-3-14-11 16,-3-7-16-16,1-13-102 15,-3-6-36-15</inkml:trace>
  <inkml:trace contextRef="#ctx0" brushRef="#br0" timeOffset="91513.7956">16709 14202 1429 0,'-11'11'278'0,"-9"7"47"15,-4 20-186-15,0 10-18 0,0 15-45 16,1 2-20-16,0-5-28 16,-2-3-7-16,2-13-13 15,4-5-19-15,10-11-84 16,2-7-61-16</inkml:trace>
  <inkml:trace contextRef="#ctx0" brushRef="#br0" timeOffset="91784.1139">16826 14266 1423 0,'-1'1'238'0,"-1"5"-6"15,0 3-80-15,2 9-54 16,0 6 5-16,8 10-36 0,4-1-8 15,10-5-15-15,3-6-6 16,6-13-8-16,0-9-2 16,-4-10 14-16,0-10 8 15,-10-6 3-15,-6-2-1 16,-11 4-27-16,-5 1-7 16,-9 9-50-16,4 6-54 15</inkml:trace>
  <inkml:trace contextRef="#ctx0" brushRef="#br0" timeOffset="92043.6577">17155 14240 1621 0,'-2'6'352'15,"1"2"-144"-15,4 9-89 16,7 8-14-16,5-2-38 15,3 4-15-15,2 1-25 16,-2-7-5-16,-1-4 0 16,-1-9 7-16,-3-11 17 15,4-7 3-15,0-13-4 16,1 1-7-16,-6-5-19 0,-2 3-3 16,-9 3-40-16,-1 0-44 15,-5 10-302-15</inkml:trace>
  <inkml:trace contextRef="#ctx0" brushRef="#br0" timeOffset="92531.4454">17668 14187 899 0,'-3'-3'491'0,"-8"-3"-239"16,-4 1-50-16,-2 8-51 16,-4-2-24-16,0 6-56 0,4 2-27 15,9 11-26 1,6 4-4-16,5 6-9 0,4 2 2 15,7-5 0-15,2-4 1 16,8-11 1-16,3-6 2 16,-5-8 2-16,-4-6 1 15,-9-4 1-15,-7-2-2 16,-15 4-7-16,-3-2-8 0,-12 0-37 16,4 4-35-16</inkml:trace>
  <inkml:trace contextRef="#ctx0" brushRef="#br0" timeOffset="92829.4231">17794 14214 1686 0,'9'14'373'0,"8"12"-199"15,-1-1-25-15,-6 0-61 16,-2-5-25-16,-4-6-32 15,0-6-7-15,-3-12-5 16,2-6-15-16,4-7-34 16,4-5-15-16,6-1-9 15,0 2 9-15,5 1 25 16,1 6 10-16,0 7 8 0,-5 6 7 16,-6 11 34-16,-1 11 16 15,-7 10 33-15,-4 5 5 16,-3 4-30-16,-4-3-16 15,6-7-29-15,1-6-22 16</inkml:trace>
  <inkml:trace contextRef="#ctx0" brushRef="#br0" timeOffset="94060.228">18974 14077 1392 0,'-6'-5'252'16,"-7"-4"-11"-16,-7 4-37 15,-9 11-61-15,-1 4-33 16,4 14-65-16,0 9-22 15,17 1-19-15,9 7-4 0,16-3 2 16,9-8-1-16,14-10 2 16,3-8 1-16,-1-14-2 15,-3-5 2-15,-16-8 0 16,-9-1 3-16,-13-1-1 16,-6 2-1-16,-9 5-3 15,-10 2 0-15,-2 5-33 16,-4 3-48-16</inkml:trace>
  <inkml:trace contextRef="#ctx0" brushRef="#br0" timeOffset="94332.2159">19086 14116 1551 0,'0'1'270'0,"1"6"-109"15,-1-4-42-15,0-3-30 16,0 0-19-16,11 26-37 0,19 34-10 16,-11-36-13-16,2-2-1 15,4-10 1-15,2-7 6 16,0-10 31-16,1-5 15 16,-8-7 24-16,-3-4 12 15,-12 1-29-15,-5 2-17 0,-7 4-28 16,-6 5-22-16,0 4-69 15,1 3 9-15</inkml:trace>
  <inkml:trace contextRef="#ctx0" brushRef="#br0" timeOffset="94553.9043">19468 14089 1542 0,'-1'4'322'16,"1"8"-13"-16,0 11-158 16,2 11-17-16,5 15-45 15,-1 4-20-15,2 17-37 16,-2 0-12-16,0-3-10 16,0-8-1-16,1-19-12 15,-1-9-29-15,-1-18-71 0,4-4-46 16</inkml:trace>
  <inkml:trace contextRef="#ctx0" brushRef="#br0" timeOffset="94703.0379">19531 14281 1664 0,'0'-2'371'0,"5"-1"-151"15,9 1-144-15,9 1-24 16,9 1-30-16,4 1-7 0,0 3-50 15,0 3-34-15</inkml:trace>
  <inkml:trace contextRef="#ctx0" brushRef="#br0" timeOffset="94931.0616">19818 13970 1551 0,'-2'10'289'16,"-4"8"-78"-16,4 14-114 15,2 6 6-15,8 10-25 16,5 0-20-16,5 5-22 16,0 1-12-16,-4 3-14 0,-2-8-29 15,-5-11-89-15,-2-8-18 16</inkml:trace>
  <inkml:trace contextRef="#ctx0" brushRef="#br0" timeOffset="95241.8803">19805 13883 1678 0,'7'-5'336'0,"11"-2"-241"16,7 7-30-16,6 8-35 15,0 5-10-15,-6 2-12 16,-5-1-2-16,-8 1-10 16,-5 1-19-16,-5-3-58 15,-3-1-17-15,1-5-43 16,2-2 10-16,6-3 49 16,7-2 23-16,4 0 46 15,3 6 17-15,-1 10 22 16,-3 1 20-16,-14 12 39 15,-8-2 15-15,-17 5 11 16,-7-1-14-16,2-3-39 16,2-4-4-16,1-16-100 15,8-6-79-15</inkml:trace>
  <inkml:trace contextRef="#ctx0" brushRef="#br0" timeOffset="95604.5343">20428 14080 1419 0,'-1'12'260'16,"-6"1"-19"-16,-3 8-80 16,-4 0-9-16,-10-4-53 15,-3 0-27-15,-3-4-38 16,0-3-13-16,2-8-7 15,3-5-2-15,8-7-9 16,3-4-11-16,12-3-18 16,3-4-16-16,11-2-3 15,6 2 6-15,5 9 11 16,0 6 14-16,0 8 8 16,1 7 3-16,-3 3 9 15,0 6 4-15,-5 5 15 16,1 3 4-16,-3 1-2 15,0 0-2-15,0-6-10 16,-3-3-4-16,-1-6-24 16,-1-5-27-16,-5-9 96 15</inkml:trace>
  <inkml:trace contextRef="#ctx0" brushRef="#br0" timeOffset="95721.4091">20506 14037 1219 0,'-3'1'269'16,"1"5"-167"-16,-1 3-84 16</inkml:trace>
  <inkml:trace contextRef="#ctx0" brushRef="#br0" timeOffset="96170.6183">20546 14101 1067 0,'-3'0'395'16,"2"0"-193"-16,-6 1-23 16,6-1-27-16,0 0-5 0,-3 13-22 15,-2 38-14-15,7-26-37 16,4 0-19-16,2-5-26 16,1-1-15-16,1-6-58 15,-3-5-56-15</inkml:trace>
  <inkml:trace contextRef="#ctx0" brushRef="#br0" timeOffset="96335.1773">20491 13771 1610 0,'3'-2'355'16,"-3"-2"-101"-16,2 10-176 15,-2-6-45-15,1 5-36 16,5 19-41-16</inkml:trace>
  <inkml:trace contextRef="#ctx0" brushRef="#br0" timeOffset="96590.0935">20710 14059 1714 0,'5'8'373'0,"8"12"-228"15,2 2-11-15,1 0-36 16,-1-2-19-16,-4-3-23 16,0-6-6-16,-4-10-2 15,1-2 1-15,0-7-5 16,-1-6-11-16,1 2-26 15,0-3-28-15,1 5-55 16,1 1-418-16</inkml:trace>
  <inkml:trace contextRef="#ctx0" brushRef="#br0" timeOffset="97128.1554">21120 14022 1387 0,'-12'-7'260'0,"-5"-4"-37"16,0 7-72-16,4 4-34 16,5 9-42-16,6 1-19 15,6 4-3-15,3-2-3 16,10 8-12-16,3-3-10 15,0-6-14-15,4 5-4 0,-6-12-1 16,0-2 0-16,-3-2-19 16,-4-4-15-16,-6-1-15 15,-5-1-12-15,-8-1 13 16,-7 1 12-16,-4 5 13 16,1 0 7-16,0 6 3 15,5 2-1-15,2-1 3 16,5 9 3-16,6 0 11 15,3-1 4-15,6 0 7 16,5-4 0-16,1-5-3 16,1-4-1-16,5-2-6 15,-1-6-4-15,5-1-5 16,1-3-3-16,-3-5-1 16,-2 2-3-16,-1-4 3 15,-4-3 0-15,-1 4 3 16,-4-3 1-16,-4 10 6 0,-3 1 3 15,-3 12 25-15,-5 3 7 16,8 13 7-16,-3 7 4 16,1-1-23-16,7 9-5 15,-4-7-47-15,4 0 65 16</inkml:trace>
  <inkml:trace contextRef="#ctx0" brushRef="#br0" timeOffset="97516.973">21986 13983 1559 0,'-2'13'287'15,"0"27"-93"-15,0 6-83 16,-1 15-4-16,7 4-9 16,2 0-17-16,3 4-11 15,4-9-31-15,-12-8-5 16,1-19-60-16,-1-10-39 16</inkml:trace>
  <inkml:trace contextRef="#ctx0" brushRef="#br0" timeOffset="97682.2669">22056 14193 1548 0,'9'-2'237'0,"11"-3"-158"15,6-1-40-15,11 5-35 16,0 0-42-16</inkml:trace>
  <inkml:trace contextRef="#ctx0" brushRef="#br0" timeOffset="97936.1026">22502 14078 1486 0,'-9'-6'287'0,"-8"-7"-40"16,-4 2-63-16,0-1-20 15,1 2-66-15,3-1-30 16,-4 8-44-16,5 8-12 16,6 11-7-16,1 4 4 15,9 8 3-15,5-3 0 16,6-4 1-16,6 7-2 16,8-6 2-16,2-4 1 15,3-6-10-15,-2-8-24 0,-5-7-70 16,0-2 189-16</inkml:trace>
  <inkml:trace contextRef="#ctx0" brushRef="#br0" timeOffset="98062.7651">22455 13825 1623 0,'0'-6'362'15,"-7"-2"-133"-15,10 8-146 16,1 3-41-16,6 6-42 15</inkml:trace>
  <inkml:trace contextRef="#ctx0" brushRef="#br0" timeOffset="98311.1">22599 14032 1557 0,'1'2'310'15,"5"8"-89"-15,5 5-50 16,8 5-64-16,2 3-26 16,-2 3-34-16,0-6-6 15,-4-5 2-15,1-5 8 0,-1-14 16 16,2-3 5-16,4-8-17 16,-5-2-14-16,-1-1-23 15,-5 0-14-15,-5 2-69 16,1 2-28-16</inkml:trace>
  <inkml:trace contextRef="#ctx0" brushRef="#br0" timeOffset="98699.0636">23145 14042 1230 0,'-3'-2'299'0,"-8"-2"-118"0,-3-6 10 16,-6-2-33-16,-1 5-27 15,2 4-56-15,-5 4-10 16,7 11-18-16,-1 1-3 16,7 7-4-16,9 5-1 0,6 1-6 15,8 1 2-15,11-7-2 16,6-4 2-16,8-11 3 16,0-11 2-16,-6-8-1 15,-6-5-2-15,-15-5-6 16,-9 5-6-16,-17-2-5 15,-5 5 9-15</inkml:trace>
  <inkml:trace contextRef="#ctx0" brushRef="#br0" timeOffset="99868.3107">1811 15371 1158 0,'-10'-1'357'16,"-5"-2"-169"-16,-9 4-3 16,1 5-19-16,0 5-65 15,2 6-26-15,13 10-56 16,5 4-6-16,12 2-4 16,6-6-1-16,16-6 2 15,0-6-2-15,9-7 2 16,2-5 0-16,-12-4 5 0,-4-5 6 15,-22-3 5-15,-10-2 1 16,-22 4-3-16,-4 0-7 16,-4 3-3-16,3 4-21 15,16 0-63-15</inkml:trace>
  <inkml:trace contextRef="#ctx0" brushRef="#br0" timeOffset="100087.7277">2025 15340 1495 0,'21'0'250'16,"13"1"-94"-16,12 6-74 15,0 1-25-15,-3 0-34 16,-4 0-5-16,-10-3-8 15,-6-4-15-15,-9-2-83 16,-4-4-110-16</inkml:trace>
  <inkml:trace contextRef="#ctx0" brushRef="#br0" timeOffset="100237.3242">2216 15376 1449 0,'0'6'249'0,"1"11"-45"0,3-2-19 15,7 6-50-15,1 1-40 16,4 1-47-16,1 3-14 16,-5-5-50-16,2-3-36 15</inkml:trace>
  <inkml:trace contextRef="#ctx0" brushRef="#br0" timeOffset="100705.516">2673 15416 1392 0,'-11'-7'254'16,"-8"-7"-52"-16,-7 2-37 15,1 1-26-15,-4 4-45 16,3 4-28-16,4 6-38 15,2 8-12-15,13 7-14 16,5 4 0-16,10 6 1 16,7-2 1-16,1-4 1 15,8 0 2-15,-1-11 0 16,-2-6-1-16,-2-6 2 16,-3-7 0-16,-2-6-2 15,-2-2 0-15,-3-5-2 0,-2 1-1 16,-3 0 0-16,-1 2 0 15,-2 8 1-15,1 3-4 16,-1 11-2-16,1 5-2 16,4 12 2-16,2 7 2 15,6-2 4-15,0-1 1 16,2-6-1-16,1-4 1 16,-4-11 20-16,2-2 18 15,-3-8 24-15,-1-9 12 0,-1-1-14 16,-3-4-19-16,-2 2-19 15,-3 3-22-15,-2 4 305 16</inkml:trace>
  <inkml:trace contextRef="#ctx0" brushRef="#br0" timeOffset="101240.9293">3921 15369 1267 0,'4'5'291'0,"1"0"-114"0,-6 7-24 16,-8 2-3-16,-13 4-36 15,-3 5-15-15,-16-3-30 16,1 2-26-16,-3-10-24 16,2-4-5-16,8-8-5 15,0-9-2-15,15-6-8 16,3-3-6-16,9-4-11 16,5-6 1-16,8 3 1 15,7-3 6-15,5 11 10 16,4 10 2-16,8 20 7 15,-1 12 2-15,5 12 1 16,-2 8-1-16,-1-3 2 16,0-1-8-16,-7-5-77 15,-2-6-88-15</inkml:trace>
  <inkml:trace contextRef="#ctx0" brushRef="#br0" timeOffset="101405.6073">3764 15202 1586 0,'-2'-8'347'15,"1"-4"-128"-15,1 6-65 0,6 11-93 16,5 8-49-16,8 5-94 16,1 3-54-16</inkml:trace>
  <inkml:trace contextRef="#ctx0" brushRef="#br0" timeOffset="101942.603">3975 15069 1508 0,'4'0'239'0,"13"0"-88"16,-1 0-57-16,11 6-27 0,5-3-18 15,-3 1-30-15,3-5-5 16,-8-2-1-16,-5 1-1 16,-11 1-3-16,-6-1-8 15,-5-1-13-15,-4-1-4 16,-7 0-3-16,3 4 4 15,4 11 6-15,-1-1 1 16,10 6 8-16,4 4 4 16,5-1 5-16,8 8 1 0,-1-2-5 15,2 1-1-15,-8-8 1 16,-1-2-1-16,-4-7 4 16,-7-4-2-16,0-3-4 15,-5-1-2-15,4-1-2 16,0 0 0-16,0 0-5 15,-1 0 0-15,1 0-4 16,0 0 9-16,3 28 27 16,18 41 12-16,-5-20 16 15,0 4 1-15,-6-4-11 16,-8-6 2-16,-8-7-4 16,-8-7-2-16,-4-13-5 15,0-4-6-15,2-19-21 16,1-9-22-16,6-6-59 15,1-10-51-15</inkml:trace>
  <inkml:trace contextRef="#ctx0" brushRef="#br0" timeOffset="102437.8264">4612 15450 1180 0,'3'-6'312'0,"2"-5"-177"16,-3 1-2-16,-1 1-30 15,-4-2-11-15,-11 2-9 16,-4 0 9-16,-8 2 6 16,2 1-8-16,-1 5-22 15,3 2-21-15,7 9-29 16,3 3-6-16,8 8-9 15,4 0 4-15,2 1 7 16,5-3 1-16,12-1 2 16,1-4 0-16,0-12-5 15,2-1 0-15,-4-13-2 16,0 1-7-16,3-6-13 16,-2-4-3-16,-4 0-1 15,1-1 6-15,-6 4 8 16,-3 2 1-16,-1 8-2 15,-2 5 0-15,2 9 1 16,1 4 3-16,2 10 3 0,3 2 2 16,1 1 1-16,0-2 1 15,-1-11 7-15,-2-4 15 16,1-6 29-16,-1-7 7 16,-3-6-2-16,0-2-14 15,-5-5-29-15,-1 1-14 16,2 8-60-16,-1 4 335 0</inkml:trace>
  <inkml:trace contextRef="#ctx0" brushRef="#br0" timeOffset="102812.3294">5320 15401 1493 0,'3'1'219'0,"-3"2"-108"16,-4 0-12-16,2-3-29 16,-8 4-9-16,-50 23-33 15,22-19-6-15,-4-3-5 16,4 1-7-16,-1-6-3 0,8-1-3 15,7-10-2-15,3-2-1 16,13-2-7-16,6-5-5 16,3-2-2-16,10 2 3 15,8 6 21-15,2 6 16 16,11 14 38-16,-3 8 14 16,0 16 20-16,-2 4 0 15,-4 6-23-15,-2-6-9 16,0-5-11-16,0-5-19 0</inkml:trace>
  <inkml:trace contextRef="#ctx0" brushRef="#br0" timeOffset="103427.0651">6049 15280 1610 0,'-5'5'314'16,"4"12"-157"-16,1 4-27 0,10 6-39 16,8 7-8-16,7-6-28 15,3-5-11-15,5-12-20 16,-2-6-3-16,-6-12-2 15,-5-7 0-15,-5-2-3 16,-7-6-1-16,-6 0-6 16,-2-1-2-16,-3 3-3 15,-2 2 0-15,3 6-8 16,2 7-2-16,5 12-3 16,2 9 1-16,10 14 5 15,3 11 3-15,6 11 5 16,-1 5 6-16,-9 1 14 15,-10 1 3-15,-16-1 2 16,-16-4-3-16,-11-7-9 16,-3-8 0-16,-6-18-3 15,2-8-7-15,1-24-16 16,8-7-16-16,6-18-55 16,8-6-27-16,13-8-27 15,1-4-22-15,13-5-58 0,5 0 18 16</inkml:trace>
  <inkml:trace contextRef="#ctx0" brushRef="#br0" timeOffset="103562.2134">6401 14945 1748 0,'7'1'443'16,"-6"1"-212"-16,3 17-54 0,-4 23-98 15,-8 2-24-15,8 18-26 16,1-2 298-16</inkml:trace>
  <inkml:trace contextRef="#ctx0" brushRef="#br0" timeOffset="104238.5764">6694 15264 842 0,'-5'0'509'0,"-4"7"-268"15,0 3-65-15,5 16-28 16,7 2-28-16,6 4-40 16,5 2-6-16,8-6-10 15,0-7 0-15,5-12-14 16,3-9-4-16,1-8-13 16,-4-7-9-16,-11-7-6 15,-8-2-3-15,-8-4-5 16,0 5-2-16,0 2-3 15,0 0-1-15,1 8-5 16,-1 3-4-16,3 9-5 16,2 8-2-16,3 14 3 15,10 9-1-15,1 19 7 16,-1 2 2-16,-5 9 8 0,-7-2 5 16,-7-4 8-16,-8-2 0 15,-9-6-1-15,-6-8 0 16,-14-14 1-16,-2-9 0 15,-9-16-4-15,3-5-2 16,11-10-29-16,5-6-18 16,18-8-56-16,7-4-37 0,16-4-139 15</inkml:trace>
  <inkml:trace contextRef="#ctx0" brushRef="#br0" timeOffset="104492.308">7208 15519 1795 0,'-1'1'544'0,"0"5"-178"16,-3-3-212-16,3-3-23 15</inkml:trace>
  <inkml:trace contextRef="#ctx0" brushRef="#br0" timeOffset="122036.4808">7650 15461 1190 0,'4'4'323'0,"4"6"-151"0,5 0-27 16,1 2 23-16,7 2-49 16,-2-9-17-16,5-5-28 15,1-9-14-15,-4-15-16 16,4-8-4-16,-5-20-18 16,-1-10-7-16,-1-14-5 15,-4 1-1-15,0 5-2 16,-6 9-2-16,-1 24-2 15,-5 10-3-15,-2 27 0 16,1 12 1-16,-1 21 3 16,0 8 0-16,17 24-4 15,5 4-2-15,11 2-2 16,10 3 1-16,-4-20 5 16,1-9-10-16,-4-15-63 15,1-15-54-15</inkml:trace>
  <inkml:trace contextRef="#ctx0" brushRef="#br0" timeOffset="122203.5573">7897 15316 1619 0,'13'10'293'16,"21"12"-216"-16,6-2-31 0,7-3-24 15,-2-5-32-15</inkml:trace>
  <inkml:trace contextRef="#ctx0" brushRef="#br0" timeOffset="122372.4197">7680 15175 1779 0,'-7'1'404'0,"-4"2"-314"16,8 5-25-16,14 0-59 15,11 3-23-15,15 1-110 16</inkml:trace>
  <inkml:trace contextRef="#ctx0" brushRef="#br0" timeOffset="122728.2203">8413 15454 1407 0,'14'-1'232'0,"6"0"-60"16,0-6-79-16,0-1-17 0,-8-5-41 15,-2-3-11-15,-8-1-10 16,-7 0-1-16,-10-1-3 16,-2 2 4-16,-8 1 9 15,-3 2 10-15,5 11 7 16,0 7 1-16,10 14-5 16,6 9-5-16,6 9-3 15,3 4-2-15,4 5 0 16,3-1 2-16,1 2-5 15,1-6-3-15,2-2-9 16,2-3-4-16,3-13-58 16,-1-6-45-16</inkml:trace>
  <inkml:trace contextRef="#ctx0" brushRef="#br0" timeOffset="123056.644">8944 15318 1495 0,'-10'15'293'0,"-4"15"-39"16,-6-2-105-16,1 3-31 16,-3-5-68-16,-6-7-16 0,-4-9-16 15,2-7-4-15,0-9-7 16,4-2-3-16,9-4-2 15,0-3-2-15,11-1 0 16,3-1-1-16,8 1-1 16,6 5 2-16,6 8 11 15,3 6 6-15,6 10 11 16,4 4 3-16,-2 3-6 16,-3-1-3-16,-5 2-8 15,-1-2 0-15,1-1-69 16,2-4-38-16</inkml:trace>
  <inkml:trace contextRef="#ctx0" brushRef="#br0" timeOffset="123265.2622">9397 15258 1609 0,'-3'1'411'16,"-2"1"-16"-16,4 0-186 16,1-2-110-16,0 0-44 15,0 0-40-15,0-1-19 0,7 0-94 16,5-1-60-16</inkml:trace>
  <inkml:trace contextRef="#ctx0" brushRef="#br0" timeOffset="123434.9586">9443 15387 1673 0,'-2'0'493'0,"-4"0"-17"16,-1 1-178-16,5 1-160 16,-2-2-48-16,2-5-13 15,2 4-710-15</inkml:trace>
  <inkml:trace contextRef="#ctx0" brushRef="#br0" timeOffset="127797.6976">2258 16589 1162 0,'-12'5'311'0,"-20"5"-183"16,-4 1-19-16,-8-5-20 15,-4-4 0-15,-5-2-27 16,0-4-15-16,7 0-31 15,4 4-5-15,23 0-6 16,6 1 0-16,21 9 8 16,10 3 4-16,19 13 0 15,4 3-2-15,0 2-7 16,-3 2-5-16,-14-2 3 16,-2 3 5-16,-14 3 1 15,-5-3 0-15,-19-2-2 16,-12 0-5-16,-15-5-2 0,-7-11-2 15,6-1 1-15,1-7 1 16,13-4 5-16,13 6 11 16,11-3 12-16,9 1 8 15,18 0 16-15,12-2-11 16,16 3-3-16,5 2-9 16,10-2-17-16,-3-1-1 15,-6-6-14-15,0-2-42 16</inkml:trace>
  <inkml:trace contextRef="#ctx0" brushRef="#br0" timeOffset="128098.9824">2470 16607 1447 0,'0'6'281'16,"3"5"10"-16,2 26-107 16,-1 13-6-16,3 18-72 15,-4 1-26-15,-1 1-39 16,6-4-12-16,1-12-10 0,3-5-9 15,-2-21-39-15,-3-7-46 16,-3-27-136-16,1-9-141 16</inkml:trace>
  <inkml:trace contextRef="#ctx0" brushRef="#br0" timeOffset="128247.5844">2435 16612 1461 0,'16'0'236'15,"12"0"-78"-15,2 1-72 16,14 8-28-16,-2-2-39 16,3 0-6-16,10 4-69 15,-7 0-52-15</inkml:trace>
  <inkml:trace contextRef="#ctx0" brushRef="#br0" timeOffset="128450.0439">2518 16871 1590 0,'12'4'317'0,"3"-1"-141"15,22 4-107-15,4-2-6 16,9 0-41-16,3 1-26 15,-5 0-381-15</inkml:trace>
  <inkml:trace contextRef="#ctx0" brushRef="#br0" timeOffset="129045.0066">2842 17061 1177 0,'2'-1'291'0,"3"1"-190"16,1 1-11-16,-6-1-12 15,0 0-7-15,0 1-1 16,2 14-4-16,34 32-10 16,-29-28-8-16,-1-6-18 15,3-3-9-15,-5-10-11 16,1-3-1-16,1-3-2 0,0 0 0 16,0 0-4-16,4-3-1 15,-5 0-1-15,0-3-5 16,1 2-14-16,-6 3-7 15,1-1-17-15,-1-1-3 16,0 4 5-16,-1-4 4 16,-1 0 14-16,0 3 6 15,2-1 6-15,0 8 5 0,0 6 4 16,2-2 0-16,-1 8 1 16,-1-8 3-16,2 3 13 15,1 8 7-15,4 4 27 16,0 9 4-16,1 16 34 15,0 6 24-15,-5 10 7 16,-2 0-6-16,-6-6-46 16,-6-3-15-16,-11-14-31 15,-5-11 1-15,-2-16-5 16,-2-17-4-16,5-16-28 16,5-8-13-16,3-10-40 15,4 0-28-15,8-5-130 16</inkml:trace>
  <inkml:trace contextRef="#ctx0" brushRef="#br0" timeOffset="129612.067">2541 16336 1508 0,'-6'-2'255'0,"2"1"-79"16,4 1-54-16,0 0-40 15,9 2-19-15,21 5-40 16,62 21-3-16,-35-16-11 16,3 2-2-16,-4-2-11 0,-11-7-19 15,-8 0-40-15,-6-4-31 16,-17-4-24-16,-2-5 11 16,-7-4 40-16,-7-3 29 15,2 2 40-15,0 5 22 16,1 4 39-16,5 4 20 15,2 8 34-15,-5 6 9 16,-3 6-13-16,4 7-11 16,-4 1-38-16,0-4-47 0</inkml:trace>
  <inkml:trace contextRef="#ctx0" brushRef="#br0" timeOffset="129954.1508">3458 16853 1421 0,'11'1'277'0,"7"1"60"15,13 2-235-15,4 1-8 16,10-1-54-16,0-3-23 15,-2 0-32-15,-3-1-56 0</inkml:trace>
  <inkml:trace contextRef="#ctx0" brushRef="#br0" timeOffset="130164.59">3457 16937 1496 0,'0'2'274'0,"7"0"-17"15,8 3-70-15,19 2-45 16,8 3-19-16,7-3-53 16,0 0-13-16,-8-3-43 15,-2-4-51-15</inkml:trace>
  <inkml:trace contextRef="#ctx0" brushRef="#br0" timeOffset="131555.1543">4039 16849 1287 0,'3'4'255'0,"0"5"-93"16,7 10-27-16,-2 15-11 16,1 0-14-16,-6 7-39 15,-2-4-17-15,0-7-29 16,-5-4-8-16,6-11-16 0,1-8-9 16,0-20-18-1,6-8-3-15,1-12 4 0,0-8 7 16,8 3 14-16,2 4 4 15,2 7 15-15,2 7 5 16,2 11 7-16,-4 5 6 16,-3 17 1-16,-4 4 3 15,-10 11-2-15,-2 2-8 16,-4 1-9-16,-2 1-7 16,0-11-4-16,1-2-3 0,2-13-2 15,4-9 1-15,3-10-3 16,2-7 1-16,7-10-1 15,2 2 0-15,3 1 0 16,2 3 0-16,-1 5 0 16,0 4 0-16,-1 10 3 15,-4 11 17-15,-7 15 32 16,-3 6 13-16,-4 14 6 16,-3-2-15-16,1 1-30 15,3-3-26-15,1-13-86 16,5-2-27-16</inkml:trace>
  <inkml:trace contextRef="#ctx0" brushRef="#br0" timeOffset="132113.7461">4646 17127 1502 0,'0'2'261'0,"0"2"-77"15,3 4-22-15,6-1-38 16,4 2-28-16,4 1-38 15,4-5-12-15,-2-5-24 16,2-1-2-16,-5-8-4 16,-4 1 1-16,-7-5-3 15,-5-2 0-15,-8-1-6 0,-2 1-2 16,-10 8-6 0,0 2 0-16,-3 9-6 0,-2 3-1 15,2 11 0 1,5 9 0-16,7 12 4 0,6-1 3 15,16 3 11-15,9-4 4 16,11-13 5-16,9 1-1 0,4-18 0 16,2-6-14-1,2-7 57-15</inkml:trace>
  <inkml:trace contextRef="#ctx0" brushRef="#br0" timeOffset="135339.5791">5263 16997 1308 0,'1'-8'245'0,"-1"-14"-112"16,-2 1-4-16,-6-1-15 15,-1-2-15-15,-5 3-25 16,-2 3-2-16,-3 5-16 16,1 5-7-16,-4 8-14 0,1 7-7 15,2 14-14-15,-1 5-7 16,8 10-7-16,2 2-3 16,10 0-1-16,5 1 0 15,11-3 2-15,3-5 2 16,6-11 0-16,3-13 2 15,-1-16 0-15,0-7 2 16,-4-14-8-16,-4-3-4 16,-3-5-16-16,-3 1 2 15,-8 1 6-15,-3 6 6 0,-3 8 21 16,-4 7 7-16,-1 19 16 16,-1 6 8-16,3 17 3 15,3 6-3-15,4 8-16 16,6 1-8-16,11 1-10 15,2-5-16-15,6-6-78 16,3-8-79-16</inkml:trace>
  <inkml:trace contextRef="#ctx0" brushRef="#br0" timeOffset="135774.8553">5515 17066 1480 0,'1'6'250'16,"2"10"-56"-16,3 3-67 15,2 1-62-15,2 0-19 16,5-9-32-16,3-4-5 15,-2-13 0-15,2-9-1 0,-4-5-1 16,-2-6 2-16,-8-1-3 16,-4 3 2-16,-2 5 0 15,-4 3 12-15,1 13 13 16,5 10 5-16,2 13 5 16,3 10-13-16,7 17-15 15,2 3-9-15,-3 10-3 16,-1 2 2-16,-9-7 28 15,-6-2 6-15,-11-11 9 16,-5-10 5-16,-8-11-26 16,-4-11-4-16,3-12-11 15,1-10-5-15,0-14-19 16,9-6-18-16,-5-15-53 16,8 0-33-16</inkml:trace>
  <inkml:trace contextRef="#ctx0" brushRef="#br0" timeOffset="136355.989">5103 16635 1218 0,'-7'-5'311'0,"-3"-3"-97"15,8 5-42-15,14 0-52 0,10 3-10 16,16 0-32-16,9 0-16 15,18 0-26-15,4 0-12 16,-2 0-15-16,-10-3 0 16,-16 3-25-16,-10 1-19 15,-16 2-50-15,-9-3-36 16,-16-5-6-16,-2-2 2 16,-8-6 50-16,-1-1 32 15,6 3 39-15,0-3 14 16,13 5 37-16,3 9 26 0,12 12 46 15,-1 8 16-15,-2 16 12 16,-5 4-21-16,-5 3-34 16,0 0-24-16</inkml:trace>
  <inkml:trace contextRef="#ctx0" brushRef="#br0" timeOffset="141296.3903">23790 6285 1179 0,'3'-5'301'0,"3"-6"-174"15,-8 21-21-15,-8 15 5 16,-15 23 14-16,-6 17-8 0,-11 21-17 16,-15 12-7-16,-3 16-17 15,-5 2-15-15,2-4-25 16,12-10-8-16,6-22-17 16,8-15 2-16,7-20 3 15,4-13 1-15,9-21 2 16,3-6 0-16,10-15-5 15,-2-5-3-15,2-10-4 16,-2-5-2-16,2-1-5 16,4-1-3-16,2 6 1 15,4 6-2-15,-1 7-1 16,2 11 0-16,0 12 7 16,0 10 7-16,-1 14 30 15,-2 4 1-15,0 5 13 16,1 0 4-16,5-12-5 15,-1-6 6-15,12-23 1 16,4-11-6-16,18-31-18 0,20-17-9 16,46-23-26-16,21-10 4 15</inkml:trace>
  <inkml:trace contextRef="#ctx0" brushRef="#br0" timeOffset="144632.5989">6360 16990 1430 0,'9'0'227'0,"9"-1"-59"16,12 5-31-16,16 4-56 16,7-4-26-16,22 0-31 15,6-4-5-15,2-3-88 16,-7-2-82-16</inkml:trace>
  <inkml:trace contextRef="#ctx0" brushRef="#br0" timeOffset="144889.9113">6497 17167 1561 0,'4'-2'255'0,"16"0"-139"16,10-2-37-16,21 3-29 16,12-2-15-16,14-1-24 15,2 1-3-15,-17 2-88 16,-6 3-103-16</inkml:trace>
  <inkml:trace contextRef="#ctx0" brushRef="#br0" timeOffset="145238.0633">6833 16891 1362 0,'2'-3'253'16,"9"3"-36"-16,6 5-35 0,6 10-86 15,12 10-17-15,3 6-45 16,0 8-14-16,-10-5-7 15,-11 0 0-15,-15 1-1 16,-9-4-6-16,-14 1-38 16,-3-4-45-16,-9-14-170 15</inkml:trace>
  <inkml:trace contextRef="#ctx0" brushRef="#br0" timeOffset="145684.883">6490 16909 959 0,'0'-4'440'0,"1"-1"-238"16,-1 4-39-16,-1 1-23 15,0 0-14-15,-2 3-35 16,-19 18 4-16,-36 29-30 16,27-30-13-16,-2 0-22 15,6-2-16-15,13-3-15 16,6-2-5-16,18 0 6 16,11 1 3-16,15 7 8 15,-1 2 3-15,7 4-9 16,-5-2-31-16,-2-2-226 15</inkml:trace>
  <inkml:trace contextRef="#ctx0" brushRef="#br0" timeOffset="147296.9823">7542 16548 1315 0,'-1'-2'288'15,"-1"-3"-60"-15,3 12-46 0,3 12-16 16,5 20-43-16,3 13-16 16,7 24-27-16,-2 3-14 15,-1 3-23-15,0-2-9 16,-2-18-17-16,0-10-2 16,-2-16-31-16,-5-13-36 15,-7-15-88-15,-2-7-76 16</inkml:trace>
  <inkml:trace contextRef="#ctx0" brushRef="#br0" timeOffset="147507.6993">7506 16641 1294 0,'3'-5'294'0,"13"-4"-28"16,11-2-73-16,25 0-87 16,10 2-17-16,9 4-48 15,0 3-17-15,-14 6-54 16,-8 4-41-16</inkml:trace>
  <inkml:trace contextRef="#ctx0" brushRef="#br0" timeOffset="147724.2168">7723 16893 1657 0,'17'0'345'0,"9"0"-208"15,13 0-41-15,3-2-42 16,-2-1-40-16,7 3-322 16</inkml:trace>
  <inkml:trace contextRef="#ctx0" brushRef="#br0" timeOffset="148106.8407">7978 17184 1296 0,'7'4'286'0,"7"4"-38"0,3-2-64 16,10-6-73-16,0-1-18 15,1-6-51-15,-3-2-13 16,-7-6-11-16,-3 2-3 16,-11-3-2-16,-4-1 1 15,-12-1-7-15,-8 4-1 16,-10 5-5-16,-1 8-1 16,0 14 7-16,3 3 4 15,7 14 10-15,4 6 11 0,15 2 23 16,6 3 5-16,18 1 2 15,11-5-4-15,9-12-30 16,3-9-3-16,5-16-62 16,1-6-48-16</inkml:trace>
  <inkml:trace contextRef="#ctx0" brushRef="#br0" timeOffset="148749.5461">7556 16344 1373 0,'0'0'256'16,"-2"-1"18"-16,18 1-161 15,8 1-18-15,22 0-31 16,9 1-26-16,9-1-32 15,3 2-2-15,-11-1 1 16,-4 0-4-16,-14-5-19 16,-8 0-10-16,-15-8-40 15,-7 0 3-15,-12-4 7 16,-5-4 7-16,-10 2 35 0,-2-5 10 16,5 4 13-16,2 3 8 15,11 8 7-15,2 6 9 16,3 8 17-16,5 2 4 15,7 6 20-15,0 2 6 16,-2 6 8-16,-1 3-2 16,-10-1-18-16,-1 0-15 15,-4-4-55-15,3-5 48 16</inkml:trace>
  <inkml:trace contextRef="#ctx0" brushRef="#br0" timeOffset="149202.3835">8462 16807 1621 0,'6'0'331'0,"9"3"-164"16,9 0-35-16,20 1-45 15,8-1-33-15,11 0-37 16,-3-3-2-16,-11-1-58 15,-10-2-48-15</inkml:trace>
  <inkml:trace contextRef="#ctx0" brushRef="#br0" timeOffset="149379.9001">8525 16900 1516 0,'3'0'308'16,"6"2"-6"-16,16 4-146 16,11 1-14-16,21 2-60 0,2-3-25 15,-2-4-21-15,-6-2-50 16</inkml:trace>
  <inkml:trace contextRef="#ctx0" brushRef="#br0" timeOffset="149977.9729">9030 16738 1535 0,'3'0'286'0,"7"4"-74"16,5 9-47-16,5 11-43 15,0 10-23-15,-5 8-27 16,-5 1-8-16,-5-4-19 15,-5-7-11-15,-2-15-17 16,0-3-2-16,2-14-3 0,0-11-4 16,2-8-5-16,4-10-3 15,3-10-5-15,5 0-1 16,5-2 2-16,1 5 0 16,5 9 1-16,-1 10-1 15,-1 16 1-15,0 3 3 16,-5 20 6-16,-5 1 4 15,-6 7 4-15,-8-2-1 0,-1-4-4 16,0 0-3-16,5-8-2 16,4-2-4-16,-3-15-6 15,3-12-5-15,0-12-9 16,3-7 1-16,5-4 3 16,4 1 4-16,-3 10 10 15,1 9-1-15,-1 18 7 16,-5 6 10-16,-3 22 12 15,-2 8 5-15,-6 12-7 16,0 2-5-16,3-9-73 16,4-4 17-16</inkml:trace>
  <inkml:trace contextRef="#ctx0" brushRef="#br0" timeOffset="150417.2715">9650 17006 1371 0,'3'10'289'0,"4"3"53"0,11 0-187 16,5-1-15-16,0-4-60 15,2-2-26-15,-3-6-24 16,-3-4-6-16,0-6-6 16,-6-2-4-16,-5-3-2 15,-5-3 0-15,-12 1-5 16,-4-1 0-16,-12 11-5 15,-6 1-1-15,-4 8-3 16,1 9 0-16,5 1 2 16,8 14 1-16,15 4 14 15,5 2 10-15,17 5 10 16,5-6 2-16,14-6-8 16,-1-5-7-16,-2-11-9 15,-2-2-19-15,-4-7 109 16</inkml:trace>
  <inkml:trace contextRef="#ctx0" brushRef="#br0" timeOffset="151099.8907">10299 16805 1016 0,'3'-8'429'0,"2"-8"-236"15,-3 2-89-15,-2-2-20 16,-1 1-20-16,-5 1-5 16,-10 1 12-16,-3 1 8 15,-18 5 7-15,1 7-8 16,-2 12-23-16,2 4-10 0,15 10-17 16,-2-2-2-1,22 11-7-15,2 1-3 0,17-2-5 16,8 0-3-16,5-15-3 15,2-6-1-15,0-9 0 16,-2-8 2-16,-7-6-6 16,1-6-8-16,-2-7-18 15,-8-2-9-15,-3-6-1 16,-4 4 6-16,-6 5 16 16,0 4 9-16,-2 11 5 15,0 6-1-15,-2 8 14 16,0 8 5-16,2 9 7 15,0 5 1-15,0 2-11 16,4 2-5-16,2-2-67 16,4-6 16-16</inkml:trace>
  <inkml:trace contextRef="#ctx0" brushRef="#br0" timeOffset="151494.9371">10519 16939 1552 0,'0'4'297'15,"1"6"-87"-15,3-2-60 16,7 2-57-16,5 0-28 16,4-3-32-16,4-3-7 0,0-6-7 15,-2 0 0-15,-4-12 0 16,-1 7 1-16,-10-2-4 15,-5-6-1-15,-2 9-4 16,-6-1-3-16,3 7-6 16,3 4 4-16,6 15 3 15,-3 3 3-15,5 11 7 16,0 8 5-16,3 9 2 16,-1 5 4-16,-4 2 26 15,-10 1 3-15,-13-11 2 16,-4-4 1-16,-18-16-28 15,0-7-8-15,-7-18-17 16,1-6-11-16,9-22-32 16,5-7-21-16,14-11-54 15,2-5-35-15,11-1-97 16</inkml:trace>
  <inkml:trace contextRef="#ctx0" brushRef="#br0" timeOffset="152059.1956">10093 16397 1410 0,'-5'-2'227'0,"1"2"-55"0,4 2-17 16,0-2-41-16,10 3-20 15,20 3-44-15,58 12-14 16,-33-11-18-16,0-2-7 16,-5 0-21-16,-2-4-27 15,-8-5-48-15,-6-3-19 16,-18-6-28-16,-6-1 17 15,-10 0 51-15,-3-1 19 16,-5-1 51-16,1 2 15 16,3 6 23-16,4 5 25 0,4 9 33 15,3 6 9-15,3 10 17 16,0 5 3-16,-3 3-17 16,0 0-10-16,-7-2-33 15,-3-1-15-15,-8-4-74 16,-1-3 140-16</inkml:trace>
  <inkml:trace contextRef="#ctx0" brushRef="#br0" timeOffset="153580.7213">11304 16732 1466 0,'5'0'224'16,"9"0"-61"-16,12 1-32 0,31-1-20 15,12 2-16-15,24-3-58 16,4 1-13-16,-5 0-8 15,-6 2-32-15,-24 4-149 16</inkml:trace>
  <inkml:trace contextRef="#ctx0" brushRef="#br0" timeOffset="153881.5833">11414 16841 1587 0,'0'1'328'0,"2"2"-103"15,21 2-91-15,9 0-14 16,27 0-43-16,11-4-26 16,5-1-30-16,0 2-3 15,-9 1-38-15,-8 3-41 16,-11-1-431-16</inkml:trace>
  <inkml:trace contextRef="#ctx0" brushRef="#br0" timeOffset="154255.1781">11823 16619 1561 0,'3'0'305'15,"3"1"-106"-15,12 8-107 16,6 1-18-16,14 5-52 0,3 1-12 16,4 2-9-16,-2 0-10 15,-7 1-9-15,-8-2 0 16,-11-6 3-16,-9-2 11 15,-12-1 12-15,-6 3 18 16,-10 9 40-16,-3 5 20 16,-4 6 23-16,0 3-13 15,3-6-35-15,4 0-23 0,4-8 302 16</inkml:trace>
  <inkml:trace contextRef="#ctx0" brushRef="#br0" timeOffset="156527.3905">12773 16805 2442 0,'31'-2'52'0,"11"10"-17"16,27 1-29-16,-5-3-488 15</inkml:trace>
  <inkml:trace contextRef="#ctx0" brushRef="#br0" timeOffset="156944.7439">13281 16455 1521 0,'2'8'300'15,"0"8"-38"-15,2 21-88 0,0 9-16 16,2 21-40-16,3 7-19 16,0 8-40-16,-2-2-16 15,-2-14-23-15,-3-7-13 16,0-22-46-16,2-10-46 15,0-16-117-15</inkml:trace>
  <inkml:trace contextRef="#ctx0" brushRef="#br0" timeOffset="157152.3589">13287 16448 1392 0,'13'-7'273'0,"21"-4"17"15,7 0-127-15,13 1-87 16,5 5-34-16,2 7-43 16,-4 7-35-16</inkml:trace>
  <inkml:trace contextRef="#ctx0" brushRef="#br0" timeOffset="157365.6125">13324 16713 1616 0,'18'8'352'0,"12"7"-134"16,20 1-97-16,7-3-25 16,1-4-44-16,-2-1-23 0,-13-4-38 15</inkml:trace>
  <inkml:trace contextRef="#ctx0" brushRef="#br0" timeOffset="157928.0355">13582 17084 1539 0,'4'0'277'16,"8"6"-76"-16,6 1-66 0,6-4-31 15,1 1-30-15,-2-4-41 16,-3-4-7-16,-11-8-8 16,4 1-2-16,-10-1-6 15,1-6 0-15,-7 1-5 16,-10 2-1-16,-5 0-4 15,-2 11-1-15,3 15-2 16,-4 1 3-16,2 12 1 16,2-1 6-16,2 5 17 15,10 7 5-15,6 1 16 16,9 3 5-16,18-8-3 16,8-6-6-16,6-13-13 15,3-8-3-15,-3-5-53 16,-4-3 320-16</inkml:trace>
  <inkml:trace contextRef="#ctx0" brushRef="#br0" timeOffset="158673.0558">14146 16855 1510 0,'7'-2'263'0,"4"-3"-79"16,6 0-93-16,13 2-6 16,10 1-42-16,7 2-19 15,4 0-49-15,-7-2-74 0</inkml:trace>
  <inkml:trace contextRef="#ctx0" brushRef="#br0" timeOffset="158873.3163">14205 16967 1420 0,'7'0'287'16,"10"2"64"-16,10 3-201 16,8 4-24-16,10-6-63 15,1 0-27-15,-1-4 126 16</inkml:trace>
  <inkml:trace contextRef="#ctx0" brushRef="#br0" timeOffset="159754.1501">14759 16773 1286 0,'0'0'283'0,"2"1"-89"16,1 7-58-16,2 4-13 16,0 11-26-16,0 7-1 0,0 8-11 15,-4 2-7-15,-1-6-29 16,0-4-15-16,-3-5-15 15,1-11-5-15,1-4 2 16,-3-12-1-16,4-15-2 16,0-1-4-16,6-10-6 15,3 0-3-15,9-4-1 16,1-2 0-16,3 5 0 16,4 9 1-16,0 14-1 15,2 6 1-15,-2 11 4 16,-3 5 2-16,-5 8 8 15,-6 1 1-15,-6 5 1 16,-4-1 1-16,-6-6-7 16,0-1-1-16,1-11-4 15,-1 2-4-15,4-13-10 16,0-9-8-16,5-11-20 0,5-11-2 16,8-5 6-16,2-1 6 15,6 3 17-15,-8 3 6 16,-2 13 1-16,1 6 0 15,-6 16 10-15,5 11 13 16,-7 13 28-16,-6 6 15 16,1 8 1-16,-1 3-12 15,-1-4-31-15,3 0-34 0,-2-11-3 16</inkml:trace>
  <inkml:trace contextRef="#ctx0" brushRef="#br0" timeOffset="160723.1234">15280 17122 1435 0,'4'4'233'0,"6"4"-31"15,1-2-55-15,12 4-45 16,-1-9-22-16,3-2-50 15,2-1-10-15,-9-9-4 16,-2 0-1-16,-8-5-1 16,-7-2 0-16,-11-1-3 15,-9 7-1-15,-6 7-6 16,-3 5-2-16,5 13 10 16,4 4 7-16,6 7 8 15,7 6 4-15,9 5-2 16,5 2-6-16,11-4-4 15,6-5-4-15,7-10-13 0,4-7-20 16,5-10-65-16,-4-5 110 16</inkml:trace>
  <inkml:trace contextRef="#ctx0" brushRef="#br0" timeOffset="161311.5079">15806 16947 746 0,'6'-2'499'0,"8"-7"-227"16,-3 1-120-16,1-6-36 15,-2-4-13-15,-4-5-32 16,0-1-9-16,-7-1-6 15,-5-1 4-15,-10 1 8 16,-7 1 1-16,-11 5-7 0,-5 7-6 16,1 12-18-16,3 8-9 15,12 15-14-15,7 8-5 16,7 8-2-16,7 6-2 16,10-1-1-16,6-1 2 15,6-13-1-15,3-6 0 16,4-12 1-16,-2-8 0 15,5-4 2-15,-3-12-1 0,-5-8-11 16,-3-1-6-16,-3-9-9 16,-4 1-2-16,-3 1 10 15,-4 4 2-15,-5 10 5 16,1 11 3-16,-1 10 13 16,0 9 4-16,0 12 3 15,3 3-2-15,7-1-11 16,1 0-17-16,6-5-10 15</inkml:trace>
  <inkml:trace contextRef="#ctx0" brushRef="#br0" timeOffset="161718.9705">16045 16968 1367 0,'0'3'286'0,"1"3"58"15,2 5-198-15,3-1-26 16,2 0-48-16,4 2-23 16,-1-5-27-16,3-2-4 15,-1-7-3-15,-2-6-1 0,0-3-1 16,-6-7 0-1,2 4-4-15,-7-1-2 0,-1 4-4 16,0 4-5-16,1 9-5 16,4 12 0-16,2 8 2 15,4 8 3-15,-5 12 2 16,4 4 5-16,-6 11 43 16,-5-4 28-16,-4 2 34 15,-15-11 4-15,-6-12-34 16,-5-6-20-16,-8-25-34 15,1-5-21-15,5-18-43 16,4-1-38-16,17-5-291 16</inkml:trace>
  <inkml:trace contextRef="#ctx0" brushRef="#br0" timeOffset="163878.7899">16763 16729 1418 0,'21'0'214'0,"16"1"-57"0,24-1-93 16,10 0-10-16,10 0-23 15,1 3-23-15,-8-1-115 16</inkml:trace>
  <inkml:trace contextRef="#ctx0" brushRef="#br0" timeOffset="164143.3836">16930 16892 1555 0,'-2'1'287'0,"1"1"-99"0,2 1-46 16,-1-3-46-16,22 3-29 16,55 9-39-16,-22-8-12 15,9 0-8-15,-1-2-18 16,-4 0-83-16,-3-2-79 16</inkml:trace>
  <inkml:trace contextRef="#ctx0" brushRef="#br0" timeOffset="164338.8613">17271 16660 1485 0,'9'8'287'16,"6"6"37"-16,6 14-171 15,4 3-16-15,-5 10-25 16,-6 5-16-16,-14 4-27 15,-14-4-13-15,-13-2-24 16,-2-13-50-16</inkml:trace>
  <inkml:trace contextRef="#ctx0" brushRef="#br0" timeOffset="165580.1865">18135 16726 986 0,'0'-7'417'0,"-6"-8"-248"15,-3-2-22-15,-1-3-24 16,-9 2 5-16,-3-1-27 16,0 6-11-16,-5 5-25 15,6 5-27-15,2 13-24 16,-1 2-9-16,6 11-5 16,1 3-4-16,11 6 4 15,2 1 0-15,7-2 0 16,7-3 2-16,3-12 0 15,9-6 1-15,3-10 0 16,0-8 0-16,-2-8-12 16,-3-5-8-16,-1 1-7 15,-7-2 0-15,-4 7 14 16,-7 2 6-16,-6 10 12 0,-2 4 9 16,-8 8 18-16,3 7 4 15,4 7-1-15,4 6-8 16,11 3-18-16,1-3-17 15,5-8-49-15,-1-6-251 16</inkml:trace>
  <inkml:trace contextRef="#ctx0" brushRef="#br0" timeOffset="166109.4629">18338 16792 1497 0,'0'0'258'0,"0"2"-64"16,1 9-49-16,2 6-47 16,6 3-21-16,7 7-34 15,-1-5-7-15,8-5-13 0,-1-4-6 16,-4-16-6-16,4-6-2 16,-9-9 0-16,-5-4 1 15,-5-1-2-15,-4 0 0 16,1 8-2-16,0 3-1 15,5 12-1-15,-3 8 4 16,-2 16 8-16,5 13 1 16,-3 15-1-16,7 7-5 15,0 6 9-15,-8-2 12 0,-4-2 14 16,-6-4 4-16,-8-9-12 16,-5-9-8-16,-13-16 0 15,-5-8 1-15,-4-16 0 16,3-9-4-16,10-13-13 15,5-9-6-15,14-9-25 16,5 1-16-16,12-1-50 16,7 7-35-16,8 9-245 15</inkml:trace>
  <inkml:trace contextRef="#ctx0" brushRef="#br0" timeOffset="166605.2626">18939 16617 1649 0,'5'-1'351'0,"11"0"-185"16,-1-5-32-16,18 6-54 15,-1-2-33-15,13 0-35 16,4 2-3-16,-1 2-43 16,0 2-43-16,-13 1-136 0</inkml:trace>
  <inkml:trace contextRef="#ctx0" brushRef="#br0" timeOffset="166828.6643">18988 16782 1449 0,'0'3'277'0,"2"-2"12"16,6-1-39-16,18 0-83 15,10 0-39-15,15 1-51 16,5 0-22-16,-3 5-21 15,-5 0-19-15,-10-1-32 16</inkml:trace>
  <inkml:trace contextRef="#ctx0" brushRef="#br0" timeOffset="167349.0978">19692 16711 1195 0,'5'0'329'16,"3"1"-145"-16,16 0-33 15,8-1-6-15,23 1-53 16,7 0-17-16,2 2-30 0,-2-2-14 15,-17 0-18-15,-6 1-13 16,-16 0-36-16,-7 0-37 16</inkml:trace>
  <inkml:trace contextRef="#ctx0" brushRef="#br0" timeOffset="168350.863">20517 16638 1496 0,'-11'-2'231'0,"1"2"-104"16,1 2-18-16,15-1-24 16,18 7-24-16,29-5-27 15,17-3-1-15,36-8 3 16,9-5 3-16,19 5 1 15,1-2-4-15,-13 7-21 16,-12 1-18-16,-29 2-49 16,-18 6-22-16</inkml:trace>
  <inkml:trace contextRef="#ctx0" brushRef="#br0" timeOffset="168919.3573">20594 16058 1248 0,'-1'0'301'0,"-4"5"-98"16,3 8-15-16,-3 14-64 16,3 10-23-16,2 16-30 0,2 6-16 15,3 3-23-15,-4-6-2 16,0-15-9-16,-1-10-3 16,1-20 6-16,-1-10-1 15,2-17-3-15,-1-9-2 16,1-14-11-16,0-5-2 15,2-6 0-15,-4-3-2 16,-5-2 3-16,-3 0 1 16,0 3-4-16,3 3-2 0,9 8-5 15,5 4-4-15,10 12-6 16,2 8-4-16,14 10-8 16,8 7-24-16,10 7-72 15,4 3-73-15</inkml:trace>
  <inkml:trace contextRef="#ctx0" brushRef="#br0" timeOffset="169129.9498">20602 16236 1377 0,'12'-2'235'0,"7"-3"-38"16,17-3-134-16,5 0-17 15,10 2-66-15,-2 1-72 16</inkml:trace>
  <inkml:trace contextRef="#ctx0" brushRef="#br0" timeOffset="169458.0837">20885 16300 1492 0,'2'6'263'16,"1"1"-36"-16,10 2-122 16,3 1-3-16,3-7-29 15,2-1-21-15,-1-5-23 16,-4-6-6-16,-1-5-8 15,-4-1-3-15,-7-1-4 16,-1 3-3-16,-5 3-4 16,-6 3-2-16,-8 4-5 15,1 5 1-15,-11 7-1 16,-1 5 2-16,1 6 2 16,1 7 2-16,10 3 3 15,8 4 7-15,19 1 8 16,9 0 2-16,13-11-3 15,6-7-16-15,5-11-68 0,-1-6-25 16</inkml:trace>
  <inkml:trace contextRef="#ctx0" brushRef="#br0" timeOffset="170286.1718">20654 16921 1131 0,'0'2'298'15,"1"4"-217"-15,3 1-5 16,3 8 31-16,1 1 11 0,-2 9 29 15,4 4-4-15,-10 2-17 16,-1 0-18-16,-6 0-44 16,-1-6-17-16,1-7-23 15,3-4-5-15,4-13-2 16,0-9-5-16,4-12-10 16,1-7-5-16,7-14-7 15,6 4 1-15,5 2 4 16,4 5 3-16,-1 11 4 15,0 7 3-15,-1 13 3 16,-1 7 3-16,-7 11 6 16,-4 6 4-16,-8-2 3 15,0 3-1-15,-2-4-7 16,2 0-3-16,-6-9-4 16,1-6-2-16,0-13-9 15,0-3-7-15,9-12-10 0,-7-6-4 16,12 0 3-1,1-8 4-15,-1 6 8 0,2 4 6 16,-2 12 9-16,-5 10 6 16,2 14 14-16,2 13 6 15,-7 9 5-15,1-1-4 16,-6 6-10-16,-1-8-6 16,-1-1-18-16,0-4-30 0,4-9-24 15</inkml:trace>
  <inkml:trace contextRef="#ctx0" brushRef="#br0" timeOffset="170640.9929">21155 17207 1446 0,'4'2'255'0,"9"4"32"16,0-2-130-16,8-1-56 16,2-2-22-16,-2-6-46 15,1-3-9-15,-5-5-4 16,-3-4-1-16,-8 3-5 16,-6 3-2-16,-11-2-2 0,-6 6-2 15,-12-4-3-15,-2 2-5 16,1 13 6-16,3 2 8 15,10 18 18-15,8 7 13 16,10 8 12-16,10 3-2 16,14-1-9-16,4-5-9 15,10-11-9-15,0-4-11 16,0-16-15-16,-4-6-381 16</inkml:trace>
  <inkml:trace contextRef="#ctx0" brushRef="#br0" timeOffset="172045.3789">21803 16577 1389 0,'10'1'243'0,"8"0"-22"16,7 2-78-16,7 2-78 16,4 0-19-16,6 1-57 15,-2 3-56-15</inkml:trace>
  <inkml:trace contextRef="#ctx0" brushRef="#br0" timeOffset="172260.136">21859 16729 1753 0,'11'5'392'16,"12"3"-274"-16,7 0-28 15,11-3-35-15,-3-3-31 16,2-2 353-16</inkml:trace>
  <inkml:trace contextRef="#ctx0" brushRef="#br0" timeOffset="173017.9702">22363 16691 1190 0,'-6'1'348'0,"-6"-1"-89"16,16 0-96-16,8 0-16 16,17 0-36-16,10 3-32 15,20 0-41-15,3 1-10 16,13-1-72-16,-3 1-202 16</inkml:trace>
  <inkml:trace contextRef="#ctx0" brushRef="#br0" timeOffset="173426.4019">22922 16682 1534 0,'-3'0'254'16,"9"3"-76"-16,10-1-72 16,26-2-32-16,21 1 6 15,33-1-21-15,8-1 3 16,22-2 10-16,12 0-3 16,-5 1-19-16,0-5-13 0,-17-3-28 15,-16-1-40 1,-28-8-108-16</inkml:trace>
  <inkml:trace contextRef="#ctx0" brushRef="#br0" timeOffset="174540.7158">23508 15866 1546 0,'-1'4'299'0,"-7"9"-60"15,4 12-48-15,1 16-45 16,3 10-12-16,5 10-16 16,4 1-17-16,-2 2-35 15,2-4-19-15,1-8-29 16,-4-11-8-16,3-21-27 16,-5-7-29-16,0-18-116 15,-1-7-80-15</inkml:trace>
  <inkml:trace contextRef="#ctx0" brushRef="#br0" timeOffset="174740.9579">23474 15850 1552 0,'16'-4'301'0,"12"-4"-94"15,13 2-98-15,10 1-20 16,8 1-51-16,-2 4-19 0,-4 5-25 16,-3 4-38-16,-17 7 114 15</inkml:trace>
  <inkml:trace contextRef="#ctx0" brushRef="#br0" timeOffset="174993.8066">23573 16389 1504 0,'6'-1'295'15,"9"-2"27"-15,14 1-201 0,8-1-25 16,11 2-36-16,-2 1-20 16,-6 1-25-16,-5 1-20 15,-7-1-61-15</inkml:trace>
  <inkml:trace contextRef="#ctx0" brushRef="#br0" timeOffset="175201.3847">23517 16154 1561 0,'11'-2'303'16,"8"-2"-78"-16,22 3-118 15,13 0-14-15,8 1-33 16,3 0-19-16,-7 0-27 15,-11 1 137-15</inkml:trace>
  <inkml:trace contextRef="#ctx0" brushRef="#br0" timeOffset="176080.5889">23266 16971 1430 0,'2'0'243'16,"1"0"-41"-16,6 8-14 15,-5 2-46-15,3 6-23 16,0 10-26-16,-4 1-11 0,3 7-9 16,-5 0-5-1,-2-9-33-15,1-5-8 16,-4-12-13-16,4-8 0 0,3-12-12 15,0-5-7-15,5-14-15 16,5-2-4-16,3-2 4 16,4 1 4-16,4 10 13 15,-7 6 5-15,4 10 8 16,-3 5 4-16,-3 14 6 16,3 7 3-16,-8 6 4 15,-2 5-1-15,-3-1-5 16,-5-6-3-16,0-3-8 15,0-10-4-15,1-12-8 16,6-3-6-16,2-12-9 16,4-3-2-16,3-3 4 15,-1-1 3-15,1 1 6 16,1 12 7-16,-1 10 8 16,-1 4 5-16,-2 19 10 15,-6-3 1-15,-6 16-3 0,-1-1-3 16,-3 3-6-16,0 2-13 15,3-8-60-15,4-3 69 16</inkml:trace>
  <inkml:trace contextRef="#ctx0" brushRef="#br0" timeOffset="176565.4703">23771 17325 1623 0,'5'8'331'0,"5"5"-178"16,-2 0-12-16,12-4-42 0,-3-6-27 16,2-5-35-16,4-5-9 15,-7-10-7-15,-1-2-4 16,-6 0-5-16,-3-2-5 15,-6 2-7-15,-8 0-5 16,-9 4-3-16,-1 7 1 16,-5 10 7-16,-1 8 9 15,6 13 12-15,-1 7 8 0,5 5 9 16,11 7 0-16,7-4 3 16,8-1 0-16,16-6-6 15,4-10-6-15,9-11-3 16,3-7-25-16,-3-9-366 15</inkml:trace>
  <inkml:trace contextRef="#ctx0" brushRef="#br0" timeOffset="185898.6163">23002 16228 1421 0,'5'7'195'16,"8"3"-105"-16,3 0-13 0,8-5-17 16,3-5-12-16,3-10-27 15,-3-5 0-15,0-8 9 16,-4-4 7-16,-9-1 16 16,-8 3 11-16,-15 8 19 15,-9 4 4-15,-17 13 0 16,-6 4-9-16,-2 12-26 15,2 8-15-15,11 14-28 16,9 3-8-16,21 11 5 16,13 3 9-16,19-9 23 15,9-3 7-15,17-18-4 16,4-11-5-16,-1-14-15 16,-5-7-27-16</inkml:trace>
  <inkml:trace contextRef="#ctx0" brushRef="#br0" timeOffset="190990.394">21121 15722 859 0,'-2'-1'447'0,"-2"-3"-231"16,4-1-84-16,0 4-15 16,1-2-7-16,26-28-36 15,47-38-18-15,-10 21-20 16,9 3-5-16,-3-1-8 15,-3 8-4-15,-16 15-15 16,-12 3-6-16,-14 16-7 16,-9 2-3-16,-12 2-3 15,-4 0-4-15,-2 0-16 16,0-2-8-16,1 1-18 16,0 0-10-16,0 0 11 15,-4-9 15-15,-17-27 20 16,18 31 18-16,1 5 26 15,2 1 12-15,1 0 22 16,0 0 10-16,0 2-10 16,3 18-14-16,5 26-25 0,-3-31-63 15</inkml:trace>
  <inkml:trace contextRef="#ctx0" brushRef="#br0" timeOffset="191738.3174">21939 15120 1256 0,'4'-2'257'0,"-2"-9"-139"15,-1 1-2 1,-1 2-5-16,-7-4 0 0,-3 3-23 16,-6 1-4-16,-6 2-12 15,0 6-14-15,-2 5-29 16,2 4-10-16,4 12-17 16,4 1-2-16,9 3-1 15,5 2-1-15,13-9 2 16,4-2-2-16,7-8 2 15,2-3 0-15,-7-10 4 16,0-2 0-16,-8-9 2 16,1 1-1-16,-4-2-3 15,-5-2 0-15,0 9-2 16,-3-3 0-16,-2 12 0 16,0 2 0-16,-1 9-1 15,0 8 2-15,3 12 9 16,2 7 4-16,1 14 4 15,0 2-3-15,2-4-4 0,1-2-4 16,2-14-5-16,-2-10-20 16,-1-14-73-16,3-7 118 15</inkml:trace>
  <inkml:trace contextRef="#ctx0" brushRef="#br0" timeOffset="192143.2364">22071 14894 965 0,'-2'-9'463'0,"-4"-9"-219"15,1 5-47-15,4 19-55 16,-1 11-10-16,2 16-31 0,1 12-10 15,-5-5-17-15,8 11-14 16,-1 0-22-16,1-6-11 16,6-1-16-16,-6-17 3 15,0-14-51-15,1-8-49 16,-4-8-140-16,1-6-106 16</inkml:trace>
  <inkml:trace contextRef="#ctx0" brushRef="#br0" timeOffset="192293.8347">22086 14872 1544 0,'9'-6'263'0,"18"-3"-121"16,4 0-53-16,9 3-46 16,6 3-20-16,0 3-37 15,2 1-39-15</inkml:trace>
  <inkml:trace contextRef="#ctx0" brushRef="#br0" timeOffset="192508.874">22135 15251 1372 0,'17'-2'255'0,"7"-1"1"16,10-2-157-16,6-1-33 15,-4 0-33-15,1 2-26 16,-10 1-114-16</inkml:trace>
  <inkml:trace contextRef="#ctx0" brushRef="#br0" timeOffset="192698.4757">22060 15101 1633 0,'9'0'311'0,"10"-1"-215"15,9-2-35-15,13-1-24 16,8 1-13-16,6 3-54 15,-7-2-109-15</inkml:trace>
  <inkml:trace contextRef="#ctx0" brushRef="#br0" timeOffset="192969.8953">22512 15018 1495 0,'7'-1'271'0,"6"2"-61"0,10-7-90 15,5 1-8-15,4-3-58 16,0 0-19-16,1 7-42 15,-6-7-33-15,-5 6-109 16,-3-1-92-16</inkml:trace>
  <inkml:trace contextRef="#ctx0" brushRef="#br0" timeOffset="193121.2606">22586 15098 1458 0,'4'-1'264'16,"5"1"-22"-16,9-5-122 16,10 1-24-16,4-1-53 15,3-1-34-15,-1 2-109 0</inkml:trace>
  <inkml:trace contextRef="#ctx0" brushRef="#br0" timeOffset="193580.0864">22950 14970 1604 0,'4'6'305'0,"6"2"-165"16,6-1-30-16,9-7-29 16,1 0-23-16,0-5-30 15,-3-4-7-15,-6-4-7 16,-7-5-2-16,-4-1-3 15,-5 2 0-15,-7 1-4 16,-5 3-3-16,-9 5-2 16,0 7-2-16,-5 11-3 15,3 3 1-15,4 14-1 0,2 3 0 16,9 4 5-16,0 3 5 16,12-5 12-16,5-4 5 15,12-10 3-15,9-1-3 16,6-13-6-16,1-3-6 15,-2-6-49-15,-6-4-37 16</inkml:trace>
  <inkml:trace contextRef="#ctx0" brushRef="#br0" timeOffset="193852.3463">23304 14704 1436 0,'0'7'244'0,"0"9"-7"16,-2 8-87-16,0 14-27 16,5 6 1-16,1 5-26 15,3 4-19-15,13 2-42 16,-14-17-13-16,-2-13-14 15,-4-10-10-15,-7-16-46 16,3 2-39-16,0-4-76 16,-1-4-55-16</inkml:trace>
  <inkml:trace contextRef="#ctx0" brushRef="#br0" timeOffset="194075.7488">23295 14727 829 0,'6'-6'497'0,"7"-6"-286"0,-1-4-63 16,7-1 21-16,5 2-3 16,-1 1-15-16,8 8-41 15,0 5-28-15,-1 4-57 16,3 4-16-16,-6-1-67 15,0-1-40-15</inkml:trace>
  <inkml:trace contextRef="#ctx0" brushRef="#br0" timeOffset="194320.1162">23347 15067 1574 0,'10'-1'306'16,"14"2"-118"-16,0-1-44 15,9 0-58-15,-2-1-33 16,-3-2-48-16,-2 2-31 15,-11-3-112-15</inkml:trace>
  <inkml:trace contextRef="#ctx0" brushRef="#br0" timeOffset="194493.0695">23309 14886 1653 0,'8'-1'360'0,"8"-3"-160"16,5-3-71-16,20 3-59 16,-1-4-24-16,13 2-50 15,-5 4-22-15</inkml:trace>
  <inkml:trace contextRef="#ctx0" brushRef="#br0" timeOffset="194936.0661">23311 15261 1538 0,'5'6'294'15,"-2"6"-70"-15,7 18-95 16,-2 10-11-16,-1 8-36 16,5 6-20-16,-12-5-25 15,3-4-18-15,-8-8-75 0,2-7-39 16,1-9-169-16</inkml:trace>
  <inkml:trace contextRef="#ctx0" brushRef="#br0" timeOffset="195144.435">23210 15537 1458 0,'3'5'235'0,"7"8"-47"16,2 3-31-16,9 4-23 15,-3 2-4-15,14 0-32 16,-14-10-6-16,-2-12-20 16,6-6-7-16,-9-17-24 15,11-4-12-15,6-6-18 16,0 2 0-16,-2 1 321 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38:15.328"/>
    </inkml:context>
    <inkml:brush xml:id="br0">
      <inkml:brushProperty name="width" value="0.05292" units="cm"/>
      <inkml:brushProperty name="height" value="0.05292" units="cm"/>
    </inkml:brush>
  </inkml:definitions>
  <inkml:trace contextRef="#ctx0" brushRef="#br0">14796 8018 1594 0,'5'3'312'16,"-2"7"-135"-16,1 7-11 0,-5 13-43 15,-6 10-12 1,-1 7-41-16,1 10-13 0,3-1-28 16,2-5-1-16,5-4-2 15,4-13-3-15,8-12-5 16,4-2-5-16,2-13-29 16,-2-6-28-16,0-6-88 15,-2-10-51-15</inkml:trace>
  <inkml:trace contextRef="#ctx0" brushRef="#br0" timeOffset="164.4317">14698 8240 1479 0,'1'0'276'0,"3"0"-12"16,7 0-60-16,15 0-103 15,6 0-26-15,15-3-36 0,3 2-38 16</inkml:trace>
  <inkml:trace contextRef="#ctx0" brushRef="#br0" timeOffset="422.7573">14942 8260 1562 0,'23'-3'302'16,"13"-3"-105"-16,13-2-101 15,0 0-35-15,-6 1-30 16,-5 1-28-16,-8 2-129 16</inkml:trace>
  <inkml:trace contextRef="#ctx0" brushRef="#br0" timeOffset="612.2352">15012 8342 1571 0,'11'0'328'0,"8"0"-76"15,12-1-138-15,6 1-26 16,-3-1-47-16,-1 0-7 16,0-2-79-16,-2 0-60 0</inkml:trace>
  <inkml:trace contextRef="#ctx0" brushRef="#br0" timeOffset="955.3182">15541 8087 1618 0,'-12'3'358'0,"-19"0"-137"16,-3 8-41-16,0 8-85 16,-4 4-36-16,11 14-46 15,4-1-8-15,14 4-4 16,14-2-1-16,18-7 12 16,7-5 12-16,14-14 8 0,3-7 9 15,5-14 0 1,-3-9-8-16,-11-12 0 0,-7-2-6 15,-17-8-1-15,-2 2 0 16,-10 2-7-16,-8 4-19 16,-12 8-62-16,-2 4-45 15,-2 12-111-15,2 4-140 16</inkml:trace>
  <inkml:trace contextRef="#ctx0" brushRef="#br0" timeOffset="1121.8731">15648 8052 1109 0,'5'-3'400'0,"3"0"-125"16,-8-3-1-16,-1 10-34 15,-5 6-21-15,-8 13-47 16,-1 10-40-16,-10 18-57 16,-10 3-26-16,-2 4-35 15,2-6-22-15</inkml:trace>
  <inkml:trace contextRef="#ctx0" brushRef="#br0" timeOffset="2492.8022">22639 9010 960 0,'0'-7'465'0,"1"-12"-215"16,6 2-37-16,7 8-34 16,0 5 0-16,2 17-29 15,-4 7-10-15,-7 22-26 16,-2 14-15-16,-10 15-42 15,-1 12-25-15,0-8-10 16,1-8-7-16,9-16-5 16,6-14-1-16,13-17-1 15,5-7-3-15,8-15-2 16,4-2-13-16,-6-5-52 16,-2 0-40-16,-13-3-132 15,-11-4-88-15</inkml:trace>
  <inkml:trace contextRef="#ctx0" brushRef="#br0" timeOffset="2658.9548">22577 9223 1730 0,'7'-1'443'15,"16"0"-165"-15,10 1-71 16,18 0-69-16,6 0-48 15,3 0-67-15,-7-2 267 0</inkml:trace>
  <inkml:trace contextRef="#ctx0" brushRef="#br0" timeOffset="7275.1211">14882 6519 1257 0,'-3'-2'305'16,"-3"-2"-94"-16,-5 8-28 15,-5 4-6-15,-8 11-20 16,1 8-22-16,-1 22-52 16,7 4-25-16,16 14-33 15,5-2-9-15,20-13-12 16,5-7-17-16,9-22-90 15,4-11-81-15</inkml:trace>
  <inkml:trace contextRef="#ctx0" brushRef="#br0" timeOffset="7803.7635">15066 6695 1485 0,'-6'7'277'15,"-4"3"-33"-15,-4 12-110 16,-2 8-22-16,-1 3-53 16,3 3-18-16,3-6-25 15,3-7-2-15,5-11-5 16,1-9 1-16,3-11 1 15,6-5-3-15,4-9 0 16,1-3-2-16,0-5-2 0,3-1-2 16,-2-1-2-1,0 3 2-15,2 5 12 0,-5 3 12 16,-2 12 17-16,-1 6 6 16,-5 14-2-16,4 9-11 15,0 13-15-15,5 5-7 16,-1 2-10-16,8 1 2 15,3-7-15-15,-3-5-26 16,7-7-67-16,-8-7-33 16,-3-9-358-16</inkml:trace>
  <inkml:trace contextRef="#ctx0" brushRef="#br0" timeOffset="7953.3641">15073 6832 1724 0,'5'-4'395'0,"13"2"-236"16,9-1-60-16,1 3-62 15,6 0-37-15,-8 1-131 16</inkml:trace>
  <inkml:trace contextRef="#ctx0" brushRef="#br0" timeOffset="8129.0474">15305 6498 1880 0,'11'8'513'15,"17"17"-307"-15,-2 7-51 16,0 27-82-16,-12 11-12 16,-20 15-14-16,-8-4 8 15,-10-18-28-15,6-8-669 16</inkml:trace>
  <inkml:trace contextRef="#ctx0" brushRef="#br0" timeOffset="9657.6721">21921 8623 1055 0,'-5'-4'436'16,"-2"-2"-187"-16,-4 8-42 15,1 6-10-15,-5 18-39 16,0 8-19-16,0 17-51 16,3 7-17-16,13 5-26 15,7-4-19-15,18-11-16 16,-4-11-2-16,3-14-51 15,-3-8-42-15,-5-10-132 16</inkml:trace>
  <inkml:trace contextRef="#ctx0" brushRef="#br0" timeOffset="9861.1292">22002 8691 1642 0,'-1'0'345'16,"-1"0"-183"-16,2 9-34 16,6 12-47-16,2 6-20 15,5 14-28-15,2 4-10 16,1-2-9-16,-2 3-15 0,-4-14-77 16,-4-6-77-16</inkml:trace>
  <inkml:trace contextRef="#ctx0" brushRef="#br0" timeOffset="10159.3524">22034 8727 1501 0,'9'-7'287'0,"14"-7"-18"16,10 4-85-16,8 5-90 15,3 3-20-15,-11 9-38 16,-11 5-6-16,-24 8-11 15,-11 7-3-15,-12 1-7 16,2-1-6-16,7-9-19 16,3-6-11-16,22-11-10 15,10-3 3-15,12-4 15 0,8 1 10 16,1 5 17-16,-5 2 13 16,-14 12 27-16,-16 4 12 15,-25 7 6-15,-10 7-7 16,-19-4-28-16,3-6-39 15,8-15-105-15,7-13-176 16</inkml:trace>
  <inkml:trace contextRef="#ctx0" brushRef="#br0" timeOffset="10356.4514">22330 8590 1668 0,'20'-3'381'0,"26"9"-169"16,2 14-74-16,-5 25-71 16,-7 14 2-16,-24 17 10 15,-18 0 7-15,-14-6-2 16,-5-5-31-16,2-20-57 16,6-4 306-16</inkml:trace>
  <inkml:trace contextRef="#ctx0" brushRef="#br0" timeOffset="38489.2456">2001 12800 944 0,'-7'-7'465'0,"-13"-4"-251"16,-5 0-23-16,-8 8-24 15,-6 6-19-15,1 19-25 16,2 13-27-16,13 20-35 16,12 10-12-16,14 11-12 15,12 1-4-15,19-9-8 16,10-3-4-16,13-27-3 15,4-15 1-15,5-27 17 16,-5-19 11-16,-14-25 14 16,-7-6 3-16,-27-10-10 0,-9-1-13 15,-20 1-32-15,-11 2-21 16,-3 5-61-16,3 6-39 16,3 18-98-16,9 11-75 15</inkml:trace>
  <inkml:trace contextRef="#ctx0" brushRef="#br0" timeOffset="38790.4428">2404 13027 1464 0,'-2'6'268'0,"-4"14"-19"16,3 3-51-16,7 10-47 15,2 1-29-15,12-2-45 16,5-2-16-16,3-14-37 16,3-7-1-16,-7-10 8 15,-1-6 5-15,-1-4 2 16,-13-5-7-16,0-4-19 15,-1 2-42-15,4-6-126 0,7 8-398 16</inkml:trace>
  <inkml:trace contextRef="#ctx0" brushRef="#br0" timeOffset="39108.941">2901 13015 1432 0,'-12'-5'271'0,"-9"-2"0"15,-1 4-32-15,-4 6-90 16,9 12-38-16,0 4-57 16,4 7-21-16,11 6-21 15,2 0-5-15,12 2-6 16,8 1 1-16,10-6 2 15,3-9-1-15,5-8 6 16,-2-9 1-16,-13-8 12 16,-8-2 6-16,-17-4 8 15,-12 1-1-15,-23 3-9 16,-8-1-9-16,-2 2-28 16,4 0-51-16,17-2-284 15</inkml:trace>
  <inkml:trace contextRef="#ctx0" brushRef="#br0" timeOffset="39304.6576">3150 13048 1580 0,'2'5'372'0,"5"5"-56"15,-7 6-109-15,0 3-23 16,-1 10-68-16,-4-2-33 0,4 0-41 15,2 2-19-15,5-13-78 16,5-4-67-16,5-8-220 16</inkml:trace>
  <inkml:trace contextRef="#ctx0" brushRef="#br0" timeOffset="39581.6818">3524 13100 1569 0,'-3'13'372'16,"-1"9"-53"-16,-10 1-104 16,-2 2-42-16,-5-4-85 15,-1-4-31-15,-2-11-36 16,0-4-14-16,0-9-36 16,1-7-15-16,8-2-19 15,4-2 2-15,7-2 21 16,6 1 7-16,9 5 13 0,5 3 6 15,8 11 14-15,3 10 5 16,5 9 18-16,-1 7 6 16,-5 5-1-16,-1-1-2 15,-2-5-28-15,4-2-23 16</inkml:trace>
  <inkml:trace contextRef="#ctx0" brushRef="#br0" timeOffset="40045.4753">3945 13001 1546 0,'-11'-1'302'16,"-17"5"-83"-16,1 3-29 15,-2 9-80-15,2 4-38 16,12 4-44-16,8 7-14 16,13 3-8-16,11 2 0 15,12-9-1-15,4-5-1 16,3-13 3-16,1-5 1 16,-14-9 6-16,-2-5 4 15,-12-4 7-15,-10-2 3 0,-9-3-5 16,-13 2-5-16,-12 1-15 15,-2 6-24-15,6 3-81 16,5 3-30-16</inkml:trace>
  <inkml:trace contextRef="#ctx0" brushRef="#br0" timeOffset="40464.8646">4072 13034 1734 0,'8'-2'421'0,"14"-3"-218"16,12 4-58-16,3-3-82 15,3 4-24-15,-4-3-26 16,-3 3-3-16,-9-2-10 16,-3 1-9-16,-13 3-18 15,-8 0-4-15,-9 5 5 0,-10-2 8 16,-6 4 13-16,4 3 5 15,1 5 0-15,3 2 4 16,12 8 2-16,-2 1 4 16,11 3-1-16,4 2-1 15,11-11-4-15,5-6-1 16,7-10 2-16,7-6-1 0,-4-9 2 16,-2-5 0-16,-5-11-22 15,-6-1-8-15,0 0-15 16,-2-2 2-16,-11 5 18 15,2 6 7-15,-6 8 23 16,-4 6 11-16,4 15 9 16,-4 3 2-16,2 10-13 15,0 2-5-15,3 3-60 16,1 0-44-16</inkml:trace>
  <inkml:trace contextRef="#ctx0" brushRef="#br0" timeOffset="40784.4742">4630 13139 1597 0,'6'-3'385'15,"3"-11"-79"-15,5 14-107 0,2 2-41 16,-1 4-78-16,-3 7-28 16,-4 9-34-16,-2 6-6 15,-9 6-1-15,0-3-4 16,0-8-25-16,0-7-29 15,3-10-60-15,3-7-24 16,4-14-19-16,4-2 1 16,0-9 27-16,3 2 36 15,-5 4 42-15,-3 2 23 16,-6 11 50-16,-2 4 26 0,-7 6 45 16,1 10 26-16,1-1-23 15,5 6-26-15,11-3-48 16,4-3-17-16,13-4-51 15,0-3-52-15,11 0-194 16</inkml:trace>
  <inkml:trace contextRef="#ctx0" brushRef="#br0" timeOffset="41078.762">5268 13146 1296 0,'0'-7'341'16,"0"-1"35"-16,-14 13-125 15,-3 3-36-15,-11 14-81 16,-5 2-25-16,-3 0-55 16,-2-2-23-16,12-6-22 15,7-8-4-15,8-4-5 0,-1-5-8 16,8-9-14-16,1 0-3 16,4-7-3-16,11-2 5 15,0 2 10-15,5 1 2 16,8 4 3-16,0 4 0 15,0 13 4-15,-2 4 1 16,-5 14 4-16,-6 5 1 16,-3 3 7-16,-3 2-18 0,-1-5-105 15,1-5-60-15</inkml:trace>
  <inkml:trace contextRef="#ctx0" brushRef="#br0" timeOffset="41214.4073">5063 12873 1575 0,'-4'-6'374'0,"4"-3"-72"15,5 14-90-15,7 14-114 16,7 7-63-16</inkml:trace>
  <inkml:trace contextRef="#ctx0" brushRef="#br0" timeOffset="41963.0553">5823 12981 1446 0,'29'-25'193'0,"15"-19"-101"0,-1-7-30 16,-5 1 3-16,-19 1-1 16,0 8 0-16,-15 12 1 15,-6 8 0-15,-4 19-2 16,-4 6-10-16,3 24-23 16,2 13-9-16,15 25-11 15,7 15-6-15,14 14-3 16,9 1 3-16,-8-2 4 15,-6-5 3-15,-21-17 7 16,-12-1 1-16,-17-17 2 16,-9-10 1-16,-1-21-51 15,-1-20-37-15,7-28-130 16,1-17-69-16</inkml:trace>
  <inkml:trace contextRef="#ctx0" brushRef="#br0" timeOffset="42263.8761">6252 13083 1468 0,'5'14'255'0,"4"4"-61"16,-9 9-37-16,-3-1-7 16,-5-2-44-16,0-1-17 15,3-8-58-15,4-7-11 16,1-12-10-16,3-10-4 0,4-11-6 15,4-3-4-15,4 1-2 16,5 10 0-16,7 6 2 16,-3 5-2-16,1 8 2 15,-2 4 5-15,-8 12 7 16,-2 8 3-16,-5 6 2 16,-4-1-1-16,0-1-3 15,-4-6 1-15,6-5-70 16,-1-5-57-16</inkml:trace>
  <inkml:trace contextRef="#ctx0" brushRef="#br0" timeOffset="42981.5603">6498 13071 1544 0,'13'0'252'0,"19"4"-141"0,4-2-31 15,4-1-50-15,0-1-9 16,-4 1-9-16,-4 0-3 16,-9-4-1-16,-2 1-7 15,-9-3-7-15,-5-4 0 16,-10 3-2-16,-6-3 5 16,-7-2 4-16,-5 7 2 15,2 5 5-15,1 5 5 16,2 12 10-16,5 2 4 0,4 6-7 15,7 4-5 1,10 4-13-16,7-3-2 0,13-7-5 16,4-3-6-16,4-10-15 15,4-5-6-15,-1-7-23 16,-1-7-11-16,-1-6-23 16,-4-4 9-16,-4-7 34 15,-6-1 15-15,-4-1 45 16,-7 2 21-16,-12 2 35 15,-5 2 26-15,-14 0 9 16,-5 4-3-16,-7 2-3 16,1 6-12-16,2 11-21 15,0 5-14-15,11 13-30 16,3 2-10-16,14 5-9 16,-2 1 0-16,13 0 2 0,4-2 2 15,6-6 2-15,7-3 1 16,0-9 2-16,0-8-1 15,-4-8 1-15,0-6 1 16,-10-10-3-16,-5 0-1 16,-7-2-5-16,-2 1-1 15,-2 9-3-15,0 1 0 16,-3 8-3-16,-3 9-1 0,-1 8-2 16,2 3 1-16,5 8 1 15,5-2 3-15,5 3 1 16,7-2 3-16,3-5 10 15,5-4 11-15,8-8 19 16,-5-4 2-16,0-6-1 16,-10-4-9-16,-4-6-14 15,-4-2-2-15,-9-3-39 16,4 2-38-16,-10-4-108 16,4 4-72-16</inkml:trace>
  <inkml:trace contextRef="#ctx0" brushRef="#br0" timeOffset="43087.2766">7242 12841 1234 0,'-3'-5'347'0,"-1"-4"-38"16,-1 4-27-16,3 6-131 15,-1 3-53-15,3-4-63 16,0 0-47-16</inkml:trace>
  <inkml:trace contextRef="#ctx0" brushRef="#br0" timeOffset="43301.3965">7473 12924 1594 0,'-3'13'385'0,"-6"12"-35"0,9 13-187 16,3 3-31-16,0 17-59 15,1 5-20-15,3 13-31 16,-3 0-6-16,1-9-3 15,2-4 0-15,-6-25-22 16,3-8-31-16,3-18-66 16</inkml:trace>
  <inkml:trace contextRef="#ctx0" brushRef="#br0" timeOffset="43450.5873">7555 13145 1629 0,'14'3'326'0,"14"8"-182"16,7-3-78-16,9 0-42 15,-5-2-6-15,-1-6-118 16</inkml:trace>
  <inkml:trace contextRef="#ctx0" brushRef="#br0" timeOffset="43774.6525">7957 12927 1440 0,'-16'0'265'0,"-3"1"-24"15,-3 12-84-15,-2 1-23 16,7 7-64-16,1-1-24 16,8 2-34-16,8-2-8 0,11-2-4 15,4 1 2-15,4-10 2 16,2 0-1-16,-4-5 2 15,-3-4-10-15,-5 0-41 16,-4-4-32-16,-5 3-38 16,-8-2 15-16,-6-1 38 15,0 4 26-15,-2 1 46 16,8 6 24-16,2 6 41 16,3-1 18-16,7 7 16 15,4-1-17-15,12 1-41 16,5-3-13-16,10-1-27 15,1-4 383-15</inkml:trace>
  <inkml:trace contextRef="#ctx0" brushRef="#br0" timeOffset="44538.7023">8519 13008 1364 0,'-1'3'270'16,"0"5"15"-16,10 0-151 15,10 0-29-15,17-1-47 16,6-4-19-16,7-1-22 15,-3-4-4-15,-4-2-2 16,-9-2-3-16,-18-4-16 16,-3 2-5-16,-16 2-5 15,-1 2 0-15,-12 7 15 16,-8 3 2-16,-11 7 1 16,1 4 3-16,3 2 10 15,7 5 1-15,16 1-1 16,9 1-4-16,17 3-8 15,11-3 2-15,18-7-47 16,4-3-60-16</inkml:trace>
  <inkml:trace contextRef="#ctx0" brushRef="#br0" timeOffset="44793.0312">9009 13068 1434 0,'-20'0'282'0,"-12"-3"10"0,4 7-143 16,6 6-43-16,4 6-66 16,11 5-16-16,7 7-20 15,1-3-3-15,21-4 1 16,1-5 2-16,13-11 12 16,2-8 4-16,-6-10 11 15,-4-5 3-15,-13-8 5 16,-7 2 0-16,-8 1-7 15,-1-2-8-15,-14 13-34 16,-2-5-3-16</inkml:trace>
  <inkml:trace contextRef="#ctx0" brushRef="#br0" timeOffset="45188.4093">9627 13084 1476 0,'10'1'289'15,"11"1"2"-15,16 17-162 16,4 6-29-16,2 21-61 15,2 11-14-15,-12 17-3 16,-7 0 1-16,-3-3-26 16,-9-8-63-16,-4-20-361 15</inkml:trace>
  <inkml:trace contextRef="#ctx0" brushRef="#br0" timeOffset="45379.9286">9976 13047 1677 0,'-11'7'385'16,"-15"10"-179"-16,0 13-38 15,-9 15-96-15,2 5-24 16,-9 14-32-16,-3 5-7 16,6-2-35-16,1-2-36 15,13-22-82-15,5-12-58 0</inkml:trace>
  <inkml:trace contextRef="#ctx0" brushRef="#br0" timeOffset="45742.4465">10114 13142 1620 0,'12'3'333'0,"12"4"-176"16,10 2-5-16,0 2-57 16,0-3-26-16,-6-5-29 15,-4-3-12-15,-12-7-8 16,2-3 1-16,-8-9-2 16,-7 3-3-16,-7-2-6 15,-14-2-9-15,-7 3-10 0,-2-3-2 16,0 9-3-16,2 3-1 15,8 11 1-15,4 9-5 16,6 18 2-16,3 5 3 16,5 17 5-16,3 7 10 15,7 4 7-15,4 7 4 16,4-9 1-16,5-9-3 16,5-12 2-16,-2-11-40 0,4-17-61 15</inkml:trace>
  <inkml:trace contextRef="#ctx0" brushRef="#br0" timeOffset="46035.6525">10709 13091 1140 0,'-4'-12'387'0,"-11"-12"-77"15,-5 3-36-15,-6 11-50 16,-8 2-25-16,1 14-72 16,-5-2-26-16,9 14-47 15,5 0-21-15,8-1-13 16,11 10-3-16,13-2-3 0,7 3-1 16,11-3-4-16,6-4 0 15,7-12 2-15,0-4-7 16,-3-11-42-16,-1-6-37 15,-13-9-118-15,-3-5-103 16</inkml:trace>
  <inkml:trace contextRef="#ctx0" brushRef="#br0" timeOffset="46126.5532">10625 12823 1040 0,'-9'-15'432'0,"-7"-12"-244"16,4 8-29-16,10 16-57 15,3 3-58-15</inkml:trace>
  <inkml:trace contextRef="#ctx0" brushRef="#br0" timeOffset="46335.0346">10798 12985 1706 0,'4'16'463'16,"0"14"-156"-16,2-1-125 15,1 1-44-15,0-5-85 16,5-3-12-16,1-8-22 15,2-7-2-15,2-11-1 16,3-5 1-16,1-9-5 16,-4-4-6-16,3 1-26 15,-5 4-33-15,-4 4-58 16,1 5-422-16</inkml:trace>
  <inkml:trace contextRef="#ctx0" brushRef="#br0" timeOffset="46635.486">11285 13074 1135 0,'-2'0'354'0,"-7"-9"-148"16,-5 3-14-16,-1 1-5 15,-8-5 1-15,-1 5-50 16,-1 5-25-16,2 5-51 15,4 8-19-15,10 6-25 16,7 4-7-16,11 1-2 16,12 0 1-16,10-8 2 15,6-2 7-15,-3-11 9 16,-4-7 5-16,-10-6 2 16,-6-6-3-16,-11-4-3 15,-3 4-16-15,-7 2-30 16,-5 5-390-16</inkml:trace>
  <inkml:trace contextRef="#ctx0" brushRef="#br0" timeOffset="47233.4463">11983 13075 1292 0,'1'0'272'0,"2"9"-63"0,-3 2-29 16,0 16-44-16,-1 2-6 15,-2 3-47-15,1-2-19 16,1-12-30-16,1-3-7 16,0-13-14-16,0-2-2 15,1-13-4-15,0-8-1 16,1-10-4-16,3-6-2 15,7 5 0-15,5 4-1 0,9 10 0 16,7 9 2-16,-2 5 10 16,0 10 5-16,-10 9 4 15,-6 7 0-15,-6 9-6 16,-1 0 5-16,6 4-66 16,2-3-39-16</inkml:trace>
  <inkml:trace contextRef="#ctx0" brushRef="#br0" timeOffset="47686.7348">12545 13155 1238 0,'-5'-12'340'15,"-3"-7"-60"-15,-5-1-69 16,-7-8-15-16,0 12-62 15,-4-2-25-15,-4 10-50 0,5 12-20 16,1 10-27-16,7 8-10 16,11 5-2-16,4 2-1 15,9 0 1-15,5-3 1 16,10-4 3-16,2-4 0 16,3-15 3-16,0-3 2 15,-4-9 1-15,2-5-1 16,-9-4-2-16,-2-2-3 15,-7-1-3-15,-8-1-1 0,-5 8 0 16,-3 3-1-16,3 6-5 16,-1 5-1-16,5 8-3 15,0 5-1-15,2 4 2 16,8 6 2-16,2-2 3 16,7 0 2-16,5-4 2 15,0-6 1-15,0-10 5 16,-2-2 6-16,-6-11 13 15,-4-3 4-15,-9-3 4 16,0-5-4-16,-8-2-10 16,0 9-29-16,-3 1 51 15</inkml:trace>
  <inkml:trace contextRef="#ctx0" brushRef="#br0" timeOffset="48212.3428">13675 13017 1264 0,'1'3'282'0,"2"9"-96"16,-7 6-28-16,-8 9-19 16,-2 3-13-16,-15-1-35 15,2 1-18-15,-9-11-28 16,-3-6-17-16,3-13-10 16,3-5-3-16,8-11-7 15,6 0-3-15,14-5-9 0,5 1-2 16,11 4-2-1,5 1 0-15,9 4 5 0,6 7 2 16,9 8 1-16,1 4 2 16,-2 14 1-16,-7 2-1 15,-7 5 2-15,-6 2-33 16,-10-2-61-16</inkml:trace>
  <inkml:trace contextRef="#ctx0" brushRef="#br0" timeOffset="48511.9698">13759 13100 1522 0,'0'0'254'0,"10"13"-100"16,-3 2-37-16,-1 10-30 16,-1 2-17-16,-5-8-33 15,2 1-8-15,-2-11-9 16,-3-2-1-16,-1-12-2 15,1-6-1-15,5-10-6 16,3-4-4-16,5-4-5 16,5 2-1-16,1 9-1 15,4-4 1-15,6 12 2 16,-3 0 2-16,-5 9 9 16,-2 9 1-16,-4 11-2 15,-3 2 0-15,-1 6-5 16,-2 1-32-16,3-4 33 0</inkml:trace>
  <inkml:trace contextRef="#ctx0" brushRef="#br0" timeOffset="48929.9723">14282 13063 1505 0,'0'5'271'0,"0"7"-55"16,0 7-28-16,-11 6-53 15,-7-1-35-15,-3 0-53 16,-5-3-15-16,3-8-17 16,4-1-2-16,4-12-21 15,2-5-12-15,0-8-13 16,3-7-9-16,4-2 3 16,6 0 7-16,10 2 6 15,4 4 6-15,8 11 9 16,1 2 1-16,0 10 2 15,-1 7 3-15,1 3 5 16,-3 6 4-16,0 1 3 16,3-1 1-16,2-9 0 15,0-6-1-15,-2-9 3 16,0-8-1-16,-4-7 0 16,-3-2-1-16,-1-5-2 0,1 4-1 15,-5-2-3-15,1 4-1 16,-2 10 7-16,-2 6 8 15,-5 11 11-15,-2 4 1 16,-1 12-6-16,0 2-5 16,3 5 371-16</inkml:trace>
  <inkml:trace contextRef="#ctx0" brushRef="#br0" timeOffset="49464.626">14664 13038 1574 0,'2'1'285'16,"10"5"-138"-16,7-2-38 0,11 0-25 16,6-3-27-16,2-3-33 15,1-2-7-15,-6 2-5 16,-6-5-2-16,-13 2-10 16,-13 0-3-16,-14 3-6 15,-9 7-1-15,-6 7 4 16,0 6 4-16,4 3 13 15,8 3 5-15,9 4 8 16,7 0 1-16,15 1-8 16,5-3-5-16,14-8-1 15,5-5-11-15,3-10-61 16,1-3-56-16</inkml:trace>
  <inkml:trace contextRef="#ctx0" brushRef="#br0" timeOffset="49914.7337">15229 13009 1373 0,'-15'0'259'0,"-14"0"-15"16,15 7-124-16,-1-1-41 16,11 6-44-16,9 4-10 15,8-1-17-15,4 2-3 16,7-8-1-16,-3-2 1 15,-1-5-12-15,-2-3-11 16,-6-1-34-16,-4-2-12 0,-8 1-11 16,-6 3 9-16,-11 0 30 15,-3 0 16-15,-3 3 30 16,-4-2 12-16,12 7 22 16,2 3 12-16,5 1 9 15,10 5-1-15,6 0 2 16,0-3-1-16,10 0-9 15,2-5-7-15,9-7-19 16,3-2-7-16,0-8-8 16,-2-4-1-16,-8-4-5 15,1-1-2-15,-8-1-4 16,-1-2-2-16,-7 8-1 16,-5 2-3-16,-2 7-2 15,2 6-1-15,-1 10-1 16,3 7 2-16,2 9 4 15,0-2 3-15,0-2-46 16,-2-3-88-16</inkml:trace>
  <inkml:trace contextRef="#ctx0" brushRef="#br0" timeOffset="50065.3656">15465 12798 1692 0,'-5'-6'405'0,"0"-4"-176"16,-2 9-101-16,7 13-100 16,2 8-7-16</inkml:trace>
  <inkml:trace contextRef="#ctx0" brushRef="#br0" timeOffset="50512.7328">15603 13037 1184 0,'4'0'324'16,"5"-3"-133"-16,12 6-33 16,5 1-51-16,12 0-28 15,11-1-47-15,-3-5-13 16,-5-4-8-16,-6-4 0 15,-14-1-2-15,-8 2 0 0,-15 0-5 16,-8 5 0-16,-11 13-1 16,-2 3 7-16,1 7 11 15,4 4 3-15,7-3 0 16,5 5-7-16,15 5-12 16,4-5-1-16,12-1-18 15,0-3-31-15,1-11-111 16,0-2-198-16</inkml:trace>
  <inkml:trace contextRef="#ctx0" brushRef="#br0" timeOffset="50890.6156">16243 13062 1552 0,'-7'8'281'0,"-8"8"-110"15,-7 2-32-15,-4 5-49 16,0-4-27-16,-1-5-37 0,1-5-11 15,8-9-13-15,-3-9-8 16,12-6-16-16,2-3-4 16,7-3-2-16,12 2 5 15,1 4 11-15,5 4 3 16,-1 11 13-16,-2 4 8 16,2 14 10-16,2 7 4 15,5 7-3-15,4 1-1 16,-2-5-4-16,6-6 0 0,-5-14-2 15,-1-5 0-15,0-12-4 16,-2-8 0-16,-2-8-5 16,-2-1-1-16,-7-2-1 15,-1 3-1-15,-3 8-1 16,-3 6 0-16,-2 10 4 16,1 1 11-16,-4 15 11 15,-1 2 4-15,1 11-6 16,1 3 1-16,2-5 6 15</inkml:trace>
  <inkml:trace contextRef="#ctx0" brushRef="#br0" timeOffset="51446.3653">17073 12984 1530 0,'5'1'247'0,"4"9"-77"15,5 10-51-15,8 18 0 16,1 14 15-16,8 10-24 16,-2 12-8-16,-13 4-22 15,-7-5-14-15,-18-2-31 16,-11-14-11-16,-7-19-34 15,-3-11-22-15,2-19-43 16,3-9-14-16,0-22-5 16,3-7-1-16,11-17 19 15,8-6 14-15,16-10 26 16,12-3 17-16,8-1 11 16,7 0 3-16,6 14 11 15,2 9 15-15,-7 15 23 0,-8 16 4 16,-14 13-3-16,-5 9-9 15,-6 9-9-15,1 9-3 16,-1 5-5-16,0-1-3 16,2 5-4-16,-2-6-20 15,1-7 401-15</inkml:trace>
  <inkml:trace contextRef="#ctx0" brushRef="#br0" timeOffset="51744.9642">17778 13084 1503 0,'-3'13'302'15,"-1"7"3"-15,-4 8-144 16,-5-8-37-16,-4 0-54 16,-5 1-25-16,0-9-24 15,-2-3-3-15,2-11-7 16,7-4-4-16,2-7-8 15,3-4-4-15,7 0-5 16,-2-3 3-16,10 3-3 16,6 0 0-16,7 1 1 15,8 3-3-15,1 6 6 16,4 7 4-16,-1 13 9 0,-2 7 8 16,-3 9 1-16,-5 3 7 15,-6 0 138-15</inkml:trace>
  <inkml:trace contextRef="#ctx0" brushRef="#br0" timeOffset="52161.4579">18443 13044 1371 0,'9'0'256'0,"9"2"-20"16,4 7-19-16,0 13-43 0,0 7-12 15,-8 4-34-15,-9 1-4 16,5-2-35-16,-4-10-25 16,5-8-29-16,5-7-6 15,-4-13-9-15,3-7-8 16,3-11-39-16,1-5-35 15,0-1-97-15,0 4-42 16</inkml:trace>
  <inkml:trace contextRef="#ctx0" brushRef="#br0" timeOffset="52419.2886">19010 13069 1494 0,'3'9'269'0,"3"13"-53"16,-5-1-23-16,-10 0-49 15,0 0-35-15,-12-1-50 16,-1-3-19-16,3-7-19 16,-8-7-5-16,8-8-10 15,0-7-9-15,8-2-20 16,3-3-10-16,8 0-1 16,6 1 2-16,11 1 12 15,4 5 11-15,6 10 16 16,1 8 7-16,-3 15 8 15,-3 4-1-15,-2 4-7 16,-3 1 3-16,-1-2 41 16</inkml:trace>
  <inkml:trace contextRef="#ctx0" brushRef="#br0" timeOffset="52909.4278">19830 13056 1498 0,'-18'-4'278'0,"-19"-1"-49"16,-1 2-41-16,7 12-84 16,6 7-41-16,17 12-46 15,8 5-7-15,14 2-2 16,13-1 1-16,16-7 1 15,3-7 2-15,0-10 4 0,-2-7 0 16,-16-11 9-16,-9-7 0 16,-14-11 1-16,-6-7 0 15,-14-6-7-15,-8-7-3 16,-5-13-6-16,-2-8-2 16,5-9-6-16,11 2-2 15,16 13-19-15,16 12-7 16,10 20-13-16,9 8-18 15,0 20-57-15,-5 4-53 16</inkml:trace>
  <inkml:trace contextRef="#ctx0" brushRef="#br0" timeOffset="53077.5546">20048 12994 1444 0,'2'10'229'0,"-2"6"-37"15,6 10-12-15,1 6-30 16,-3 0-16-16,4 6-58 16,-2-6-25-16,4-9-83 15,2-5-59-15</inkml:trace>
  <inkml:trace contextRef="#ctx0" brushRef="#br0" timeOffset="53358.4518">20459 13068 1274 0,'4'8'295'16,"0"7"-57"-16,-3 4-32 15,-3 2-60-15,-8 0-4 16,-8 0-47-16,1-3-26 16,-4-1-37-16,-4-7-9 15,4-10-18-15,-1-5-9 0,5-11-15 16,6-1-5-16,5-6 3 15,6 2 6-15,12 3 7 16,7 5 6-16,7 9 12 16,4 3 12-16,-2 10 17 15,-3 4 0-15,-4 9-7 16,1 6-7-16,-4 4-11 16,6 1 162-16</inkml:trace>
  <inkml:trace contextRef="#ctx0" brushRef="#br0" timeOffset="53784.4525">20597 13085 1609 0,'4'10'327'0,"7"13"-134"16,7 10-44-16,4 4-27 15,3 0-19-15,4-3-26 16,-3-7-8-16,1-14-16 16,-4-9-5-16,-2-14-11 15,-1-9-5-15,-2-12-9 16,1-1-11-16,-11-5-48 15,-4 3-48-15,-4 9-51 16</inkml:trace>
  <inkml:trace contextRef="#ctx0" brushRef="#br0" timeOffset="54037.1709">21041 13102 1472 0,'-5'4'268'0,"-2"2"-13"16,1 11-137-16,2 2-9 15,6 9-21-15,1 1-11 16,7-3-11-16,4-2-3 16,7-8-9-16,3-6-3 15,0-10-11-15,3-5-13 0,-3-5-11 16,-3 1-1-16,-5-2-24 15,-3 2-39-15,-8-3-57 16</inkml:trace>
  <inkml:trace contextRef="#ctx0" brushRef="#br0" timeOffset="54166.8261">21117 12925 1572 0,'-4'-2'345'0,"-8"-9"-72"16,5 11-74-16,7 5-121 15,3 5-29-15,12 6-88 16,3 4-6-16</inkml:trace>
  <inkml:trace contextRef="#ctx0" brushRef="#br0" timeOffset="54455.9358">21532 13083 1589 0,'-8'-4'325'15,"-18"-1"-128"-15,5 5-39 16,-3 4-67-16,2 7-24 0,5 6-33 16,-1 2-7-16,14 8-16 15,3 1-4-15,12-2-1 16,5-3-1-16,4-7 4 15,1-6 1-15,1-7 3 16,-4-1 2-16,-4-4 1 16,-10-6-4-16,-12 1-43 15,-5-2-34-15,-4 4-249 16</inkml:trace>
  <inkml:trace contextRef="#ctx0" brushRef="#br0" timeOffset="54963.8512">21807 13063 1503 0,'1'-4'265'0,"2"-7"-59"15,3 9-117-15,3 6-27 16,9 6-30-16,-3-1-14 15,4 1-12-15,0 0-1 16,-9-7 0-16,-1 2 0 16,-6-7 2-16,-3 1-2 15,-4 0-4-15,3 0-1 16,0 0-3-16,0 0-1 0,-17-2 1 16,-32 2 1-16,23 8 2 15,3 2-1-15,6 2 2 16,5 0 2-16,13 5 9 15,7 1 7-15,11 2 10 16,3 1 6-16,0-6 1 16,-2-1-4-16,2-6-8 15,2-4-2-15,-1-7-7 16,-2-4-3-16,0-6-8 16,1-2-4-16,-1-3-8 15,-3-3-1-15,-9 0 3 16,-2 0 3-16,-5 7 3 15,0 6 10-15,-2 6 20 16,-2 9 5-16,-2 10 8 16,3 4 4-16,1 6-18 15,1 0-1-15,8-1-4 0,3 0-24 16,11-7 345-16</inkml:trace>
  <inkml:trace contextRef="#ctx0" brushRef="#br0" timeOffset="55502.9269">22635 13030 1599 0,'9'1'284'0,"13"0"-155"0,10 2-72 15,13 2-19-15,5-3 3 16,-3 0-22-16,-3-2-1 16,-13-5-5-16,-8 0-18 15,-8 0-72-15,-6-1-37 16,-9 1-92-16,-5-1 7 15,-6 1-30-15,-2-2-215 0,2 9 295 16,0 0 252-16,6 11 371 16,1 8-265-16,-3-2-30 15,3 4 1-15,1 4-47 16,2-3-21-16,7 2-46 16,0-3-23-16,3-5-27 15,1-4-41-15,9-7-180 16</inkml:trace>
  <inkml:trace contextRef="#ctx0" brushRef="#br0" timeOffset="55800.5154">23310 13093 1475 0,'-8'-4'238'0,"-11"-2"-71"0,0-5-21 16,-2 9-46-16,-3-1-10 16,2 3-32-16,1 15-11 15,9 3 4-15,5 11 1 16,14 5-5-16,5-5-5 16,15-3-8-16,9-7-1 15,2-13 0-15,2-5 6 16,-12-11 3-16,-12-8 0 15,-17 1-8 1,0 8-8-16,1 1-15 0,-12-27-23 0</inkml:trace>
  <inkml:trace contextRef="#ctx0" brushRef="#br0" timeOffset="56831.1705">1753 13909 1478 0,'1'6'249'0,"2"10"-50"16,3 14-40-16,-4 3-25 16,0 6-15-16,-5-4-41 15,0-3-23-15,0-8-32 16,-1-10-5-16,5-12-12 16,-1-10-6-16,7-14-21 0,1-7-6 15,6-5-2-15,7 1 5 16,5 8 13-16,8 6 6 15,4 14 12-15,-2 8 5 16,-8 20 20-16,-5 9 2 16,-16 9-2-16,-3 1 1 15,1-5-54-15,5-5 3 16</inkml:trace>
  <inkml:trace contextRef="#ctx0" brushRef="#br0" timeOffset="57209.8953">2040 13800 1501 0,'10'-13'251'0,"11"-18"-75"15,9 6-29-15,6 11-28 16,-2 6-2-16,8 17-9 15,-4 7 0-15,-1 18-7 16,0 8-4-16,-9 8-27 16,0 2-18-16,-10-6-23 15,-3-7-7-15,-3-6-8 16,-1-1-2-16,-2-13-1 0,-4-5-10 16,-4-8-15-16,-4-7-16 15,1-5-33-15,1 5-10 16,-1 0-27-16,0-3-1 15,-9-13 30-15,-38-27 16 16,24 40 35-16,-1 9 11 16,0 16 14-16,-4 7 0 15,7 0 4-15,3-1 24 16,19-6-49-16</inkml:trace>
  <inkml:trace contextRef="#ctx0" brushRef="#br0" timeOffset="57613.9469">2758 13907 1493 0,'-10'-3'264'0,"-13"1"-64"15,3 5-51-15,4 4-51 16,3 4-22-16,7 3-27 16,6 1-6-16,8-1-16 15,5-1-9-15,7-7-10 0,2 0 0 16,-3-6 0-16,-3 1-3 16,-5-3-26-16,-8-7-10 15,-3 8-14-15,-8-3 1 16,-10 9 25-16,-8 2 8 15,-4 4 25-15,5 4 8 16,4 3 14-16,10 5 3 16,11-4-3-16,1 2-5 15,16 0-8-15,6-5-2 0,8-8-8 16,-1-7-1-16,5-6-31 16,-4-3-32-16,-4-3-110 15</inkml:trace>
  <inkml:trace contextRef="#ctx0" brushRef="#br0" timeOffset="57924.2652">2923 13952 1464 0,'7'0'306'15,"4"0"17"-15,3 7-101 16,5 4-53-16,-4 4-63 16,0 6-19-16,-11 0-33 15,-3 0-16-15,-3-1-17 16,-3 2-5-16,2-3-16 15,-6-10-13-15,6-4-52 16,-5-10-30-16,11-9-33 16,5-1-5-16,0-7-14 0,6-3-2 15,3-2 1-15,-2 1 20 16,0 2 58-16,-2 6 51 16,-13 9 99-16,-2 9 54 15,2 17 61-15,-4 8 15 16,3 2-43-16,1 0-32 15,3-9-57-15,11 2-20 16,9 1-85-16,7 3 345 16</inkml:trace>
  <inkml:trace contextRef="#ctx0" brushRef="#br0" timeOffset="58703.0145">3316 13951 1406 0,'6'2'262'16,"11"6"-23"-16,7-5-66 16,14-1-50-16,0-1-48 15,4-1-39-15,-4 2-8 16,-7-2-12-16,-2 0-3 15,-13 0-46-15,-6 0-39 0,-17-1-84 16,-5-1-7-16,-11 5 22 16,0 2 47-16,-6 8 67 15,0 3 35-15,7-2 46 16,0 3 15-16,16-1 38 16,6-1-7-16,13 0-25 15,4-2-6-15,1-1-29 16,1 0-10-16,3-1-14 15,2 2-4-15,3-9-4 16,2-2-2-16,4-8-17 16,-3-4-11-16,6-5-15 15,-8 7 1-15,-9 1 14 16,1 6 14-16,-8 9 40 16,3-3 13-16,3 3 23 15,-1-3 2-15,1-4-18 16,2-5-11-16,3-1-18 15,-7-3-6-15,-1-6-5 16,-7 5-2-16,-10-10 1 0,2 8 0 16,-16-5-3-16,-4 1-2 15,-6 3-3-15,-8-7-2 16,9 15-5-16,3 3-3 16,8 13-3-16,5 6 0 15,4 6 4-15,4 6 0 16,1 4 2-16,3 4 0 15,6 3 0-15,0 1 0 0,6 2 4 16,-1 0 0-16,0-3 2 16,-1-3 3-16,4-5-50 15,-4-11-44-15</inkml:trace>
  <inkml:trace contextRef="#ctx0" brushRef="#br0" timeOffset="59034.0713">4299 14022 1393 0,'-3'-3'230'0,"-6"-7"-62"0,-7-4-7 15,-2 4-26-15,-2 2 6 16,-8 1-12-16,4 9-20 16,-4 1-42-16,4 1-18 15,9 13-23-15,4-1-4 16,11 6 3-16,4 0-2 16,11-1 0-16,3-1-4 15,12-2-6-15,-1-5 1 0,5-9-5 16,-1-4-23-16,-7-11-72 15,1-1 11-15</inkml:trace>
  <inkml:trace contextRef="#ctx0" brushRef="#br0" timeOffset="59169.7062">4226 13776 1481 0,'-4'-8'295'0,"-3"-11"2"16,3 10-76-16,2 5-124 15,4 4-32-15,5 8-113 16,-1 4-74-16</inkml:trace>
  <inkml:trace contextRef="#ctx0" brushRef="#br0" timeOffset="59353.108">4442 14006 1658 0,'12'16'367'0,"6"14"-162"0,3-1-45 15,-1-6-66-15,-5-6-14 16,-2-13-20-16,2-3-1 16,-2-12-8-16,2-6-5 15,4-6-19-15,-6 3-8 16,0-1-40-16,-4 0-49 16,-2 7-193-16</inkml:trace>
  <inkml:trace contextRef="#ctx0" brushRef="#br0" timeOffset="59558.5615">4819 13927 1320 0,'-1'3'327'0,"-3"10"65"15,-3 1-102-15,3 9-111 16,0-4-40-16,9 7-58 15,3-4-21-15,10-6-34 16,4 4-23-16,-3-8-100 16,0-2 45-16</inkml:trace>
  <inkml:trace contextRef="#ctx0" brushRef="#br0" timeOffset="60006.2685">5264 14041 967 0,'-11'-1'454'0,"-13"-5"-233"15,-6 5-20-15,-5 0-20 16,2-2-29-16,6 8-68 15,4-1-26-15,10 8-32 16,5 3 1-16,8 6 15 16,8 1 7-16,19-3 1 15,11-1-5-15,11-9-11 16,3-9-6-16,-4-13-9 16,-7-3 1-16,-17-11 3 0,-11 1 0 15,-21-1-9-15,-15-1-34 16</inkml:trace>
  <inkml:trace contextRef="#ctx0" brushRef="#br0" timeOffset="60704.0079">6511 13921 1524 0,'-8'13'280'15,"-6"20"-91"-15,-5 0-22 16,-6 7-59-16,0 0-43 0,-10-12-36 16,-2-4-10-16,1-18-4 15,2-9-2-15,6-8-3 16,7-8-1-16,14-4-8 16,7-2-2-16,15-10-6 15,8 5 0-15,7 6 3 16,7 8 2-16,-3 16 5 15,0 13 7-15,-4 18 14 16,-6 2 2-16,3 10 1 16,-7-4-2-16,-1-3-24 15,2-5-34-15,-4-11-117 16</inkml:trace>
  <inkml:trace contextRef="#ctx0" brushRef="#br0" timeOffset="60984.9087">6644 14050 1379 0,'3'-1'260'16,"1"-1"-50"-16,1 5-41 0,-5-3-41 15,0 0-37-15,4 17-13 16,7 31-21-16,-17-37-5 16,1-3-15-16,2-6-7 15,3-6-13-15,0-5-6 16,6-12-9-16,2 0-2 15,6-3-4-15,3 1-1 16,3 6 1-16,1 0 0 0,0 13 1 16,2 6 0-16,-4 12 3 15,-7 2 1-15,0 11 2 16,-4 0 4-16,1 3-49 16,6 3-38-16</inkml:trace>
  <inkml:trace contextRef="#ctx0" brushRef="#br0" timeOffset="61269.1827">7173 14033 777 0,'-2'-8'499'0,"-7"-8"-223"16,-6-5-73-16,-10 9 5 15,-3 5 5-15,-1 8-42 16,-1 12-33-16,11 7-55 0,5 4-23 16,9 0-24-16,9 3 0 15,9-3-2-15,5-3-2 16,12-5-11-16,-4-10-6 16,2-4-1-16,1-3-2 15,-6-10-33-15,-3-3-41 16,-3-6-129-16,-7-4 151 15</inkml:trace>
  <inkml:trace contextRef="#ctx0" brushRef="#br0" timeOffset="61379.9333">7120 13776 1583 0,'-6'1'372'16,"-8"3"-75"-16,9 11-168 15,3 4-31-15,6 6 13 16</inkml:trace>
  <inkml:trace contextRef="#ctx0" brushRef="#br0" timeOffset="61884.5269">7579 13943 1397 0,'-11'-3'243'0,"-17"1"-51"15,-1 2 0-15,2 5-50 16,0 9-33-16,11 8-49 15,4 4-12-15,10 3-12 16,2-3-1-16,12-4-2 16,7-3 1-16,11-11-9 15,7-1-1-15,-6-8-4 16,-4-3-2-16,-15 4-1 16,-8 0-1-16,-13 0-36 15,-9 0-29-15,-1 0-57 16,-1-3-403-16</inkml:trace>
  <inkml:trace contextRef="#ctx0" brushRef="#br0" timeOffset="62061.1021">7692 13931 1652 0,'13'0'352'0,"19"0"-210"16,9 0-42-16,-6-2-45 15,1 1-36-15,-13 1-14 16,-7 0-23-16,-9 0-115 16,0 0-102-16</inkml:trace>
  <inkml:trace contextRef="#ctx0" brushRef="#br0" timeOffset="62217.6843">7854 13950 1346 0,'-1'4'293'15,"2"11"-11"-15,-5 3-78 16,3 4-11-16,2 10-73 16,-1-5-22-16,5 3-39 15,-1-4-18-15,3-10-59 16,5 0-59-16,2-17 151 16</inkml:trace>
  <inkml:trace contextRef="#ctx0" brushRef="#br0" timeOffset="62501.505">8295 13995 1450 0,'-9'10'251'16,"-11"14"-44"-16,-7-9-17 16,-4 3-66-16,1-3-41 0,0-9-52 15,5 4-12-15,6-13-11 16,3-5-2-16,9-1-5 15,2 1-3-15,10-6-4 16,4 1-2-16,9-5 1 16,7 3 1-16,2 6 7 15,3 5 10-15,-2 10 27 16,-6 3 10-16,-4 12 13 16,-4-2-6-16,-2 2-15 15,0 1-13-15,-4-3 55 16</inkml:trace>
  <inkml:trace contextRef="#ctx0" brushRef="#br0" timeOffset="62842.0982">8678 13927 1364 0,'-15'-4'234'16,"-21"-3"-57"-16,-5 4 4 15,-1 12-36-15,4 3-17 0,8 8-60 16,6 1-21-16,16 1-5 16,4 1 12-16,16-1 8 15,9 0 0-15,6-7-8 16,5 0-17-16,-2-11-12 15,2 0-3-15,-5-3-4 16,-5-7-1-16,-8-1-30 16,-11-2-23-16,-16-1-51 15,-7 6-10-15,-10 1-16 16,-1 2-54-16</inkml:trace>
  <inkml:trace contextRef="#ctx0" brushRef="#br0" timeOffset="63154.7724">8746 13999 1043 0,'12'4'421'0,"14"3"-209"0,3 10-30 16,-12-7-49-16,0 5-20 15,-12 1-16-15,-5-3-19 16,-3-1-27-16,0 3-13 15,2-8-15-15,0-6-8 16,1-7-10-16,1-9-5 16,10-5-9-16,1 4 1 15,5 1 2-15,5-1 2 0,3 5 2 16,-3 3 4-16,2 8 29 16,-5 8 24-16,-9 9 47 15,-2 1 23-15,-7 10-19 16,-2-4-23-16,-2-1-46 15,1-3-33-15</inkml:trace>
  <inkml:trace contextRef="#ctx0" brushRef="#br0" timeOffset="63754.8709">9758 13960 1458 0,'0'4'280'0,"0"-3"12"0,-1 9-52 16,-6 12-87-16,5 6-47 16,2 17-65-16,-4 1-11 15,8-5-49-15,-2-11-33 16</inkml:trace>
  <inkml:trace contextRef="#ctx0" brushRef="#br0" timeOffset="63904.518">9681 13732 1783 0,'-1'0'407'0,"2"3"-306"16,0 2-33-16,-1-5-97 15,0 0 348-15</inkml:trace>
  <inkml:trace contextRef="#ctx0" brushRef="#br0" timeOffset="64203.7876">10113 14002 1474 0,'-10'-3'242'0,"-9"3"-85"0,-2 5-16 15,-2 4-64-15,1 8-23 16,3 3-23-16,6 5 0 16,9 2-6-16,4-2 0 15,9-3-8-15,5-7-7 16,3-9 1-16,1-6 1 15,-10-8 2-15,-3-3 2 16,-5 0-3-16,-4-1 0 0,-3 1-6 16,-4 5 1-16,5-3-42 15,0 1-49-15</inkml:trace>
  <inkml:trace contextRef="#ctx0" brushRef="#br0" timeOffset="64458.1172">10233 14050 1532 0,'6'9'300'0,"10"6"-36"16,-2 1-50-16,-5 3-76 15,-3-10-27-15,-3 3-59 16,-3-6-12-16,4-4-19 16,4-1-8-16,-5-7-22 15,10-6-11-15,-1-7-16 16,-3-1-2-16,9 3 17 0,-4 0 9 15,6 14 8-15,-1 3 6 16,-6 10 23-16,1 7 12 16,-8 9 10-16,-4 1-6 15,-1 6-16-15,1 0 144 16</inkml:trace>
  <inkml:trace contextRef="#ctx0" brushRef="#br0" timeOffset="64851.7336">11107 13905 1439 0,'2'9'280'0,"1"7"22"15,-1 21-119-15,1 11-25 16,7 15-52-16,-2 2-29 16,6 8-24-16,-6 0-7 15,-6-10-20-15,0-2-2 16,-4-22-52-16,2-8-41 16,0-16-48-16</inkml:trace>
  <inkml:trace contextRef="#ctx0" brushRef="#br0" timeOffset="65012.553">11175 14135 1541 0,'6'0'265'0,"13"-3"-92"16,6 3-112-16,6-1-45 15,2 1-7-15,2 1-87 16,1 0-92-16</inkml:trace>
  <inkml:trace contextRef="#ctx0" brushRef="#br0" timeOffset="65360.9743">11655 13923 1091 0,'-11'-7'383'0,"-8"-2"-218"16,-11-1-22-16,1 3-5 15,-2 4-42-15,2 3-24 16,7 5-39-16,5 5-15 16,13 9-16-16,10 0 1 15,11-1 5-15,8-1-1 16,6-8 0-16,-1-1-1 16,-3-2 0-16,1-2-3 15,-14-2-20-15,-6-1-18 16,-12-1-39-16,-8 1-1 0,-14 0 18 15,-4 3 13-15,-3 5 47 16,3 1 19-16,8 4 40 16,6 0 21-16,15 1 45 15,7 0 9-15,17 0-20 16,7 1-20-16,12-8-41 16,2 3-15-16,1-6-5 15</inkml:trace>
  <inkml:trace contextRef="#ctx0" brushRef="#br0" timeOffset="65939.3121">12424 14162 1559 0,'3'2'269'0,"6"-3"-113"16,4-5-38-16,8-10 2 15,2-8-26-15,8-12-47 16,5-3-8-16,-2-13-1 15,-5-2 2-15,-10-4 2 16,-9-2-2-16,-20 6-13 16,-5 7-8-16,-14 9-12 15,-7 8-3-15,-2 17 4 16,3 9-3-16,5 12-5 16,8 11-2-16,12 15-6 0,5 6 4 15,16 22 12-15,12 6 6 16,20-1 11-16,6-1-2 15,5-22-2-15,-5-12-2 16,-5-6-2-16,-12-9-8 16,-11-6-49-16,2-1 362 15</inkml:trace>
  <inkml:trace contextRef="#ctx0" brushRef="#br0" timeOffset="69563.2396">13736 13643 1228 0,'0'-8'318'0,"-3"-7"-109"16,-5 13-28-16,0 4-6 16,-11 13-11-16,-3 11-20 15,-7 25-29-15,1 15-6 16,13 33-45-16,14 7-22 15,24 1-23-15,13-10-5 0,19-25-19 16,-1-14-30-16,10-22-107 16,0-12-63-16</inkml:trace>
  <inkml:trace contextRef="#ctx0" brushRef="#br0" timeOffset="70108.0787">14062 13995 1499 0,'1'14'267'16,"5"12"-64"-16,-5 6-94 15,1-1-17-15,-1 1-43 16,-4-6-17-16,3-11-14 16,-6-10-2-16,0-11-21 15,6-7-13-15,2-12-12 16,0-6-1-16,9-3 15 15,1 0 9-15,3 4 21 16,6 8 16-16,1 14 24 16,-4 5 14-16,0 21 2 15,-6 1-13-15,-7 6-20 16,8 6-9-16,-6-5-40 16,7 6-45-16,7-5-430 15</inkml:trace>
  <inkml:trace contextRef="#ctx0" brushRef="#br0" timeOffset="70550.9892">14524 14127 976 0,'0'-7'458'16,"0"-7"-239"-16,-3-3-32 15,-10-5-51-15,-1-5-29 16,-9-1-42-16,-1 3-10 15,0 11-22-15,-3 6-11 0,5 13-11 16,3 12-6-16,9 9 0 16,6 9-1-16,10 0 5 15,5 2-1-15,12-2-1 16,4-5-2-16,3-14 1 16,1-8-3-16,0-13-5 15,-2-6-8-15,-6-9-11 16,-7-2 2-16,-7 3 5 15,-5-3 6-15,-5 6 8 16,-4 5 0-16,-3 8-1 16,0 4-2-16,0 12 0 15,4-3 2-15,4 4 4 16,5 3 6-16,11 3 2 16,-1-2 0-16,14-7 4 0,-2-8 7 15,-1-10 12-15,-3-5 13 16,-10-7 5-1,-5 3-2-15,-11-1-16 0,-1 5-4 16,-9 3-58-16,-3 2 397 16</inkml:trace>
  <inkml:trace contextRef="#ctx0" brushRef="#br0" timeOffset="71244.7844">15535 13906 1344 0,'-17'0'243'0,"-13"3"-85"15,2 5-55-15,1 5-12 16,12 7-46-16,8-3-15 16,12 5-9-16,12-4-5 15,11-3-1-15,6-2-3 16,2-10-5-16,-3-1 0 0,-14-9-4 16,-6 3-3-16,-13 0-10 15,-4 1 0-15,-9 3-1 16,-7 0 3-16,-4 5 8 15,-7-2 0-15,8 9 10 16,1-4 5-16,14 8 15 16,6 1 17-16,9 2 5 15,8 0-2-15,10-2-13 16,5-4-13-16,-2-6-10 16,-1-5-3-16,-4-7 1 15,-1-3-2-15,3-8-3 16,-7-2-6-16,-1 0-10 15,-4-3-5-15,-3 2-3 16,-2-1 6-16,-6 4 5 16,-2 2 1-16,-3 19 3 15,-3 5 3-15,6 15 4 16,-3 3 3-16,1-1-1 0,5 5-3 16,3-1 0-16,4-3-37 15,3-6-134-15</inkml:trace>
  <inkml:trace contextRef="#ctx0" brushRef="#br0" timeOffset="71396.3812">15695 13785 1538 0,'-2'-6'297'0,"-6"-3"-63"0,3 8-155 16,4 1-23-16,0 10-110 15</inkml:trace>
  <inkml:trace contextRef="#ctx0" brushRef="#br0" timeOffset="71590.5312">15813 13991 1463 0,'7'22'330'15,"2"13"121"-15,7-2-233 16,3-1-30-16,3-11-77 15,3-4-41-15,-2-11-37 16,2-6-7-16,-1-8-5 16,-3-7-7-16,-3-8-25 15,0-1-22-15,-9-6-73 0,1 5-48 16,2 8-395-16</inkml:trace>
  <inkml:trace contextRef="#ctx0" brushRef="#br0" timeOffset="71961.1213">16302 14025 1482 0,'0'12'285'16,"-7"14"-12"-16,-8-3-41 0,-9 0-88 15,-4-7-40-15,-2-7-54 16,1-3-16-16,13-7-50 16,3-5-33-16,8-11-51 15,9 2-10-15,2-7 24 16,9 3 29-16,9 8 47 15,-2-2 15-15,4 11 21 16,-3 6 17-16,-3 11 36 16,0 5 4-16,0 10 1 15,-2-7-9-15,4 4-19 16,0-5-12-16,-1-18-13 16,-3-3-5-16,0-11-5 15,-1-7-5-15,-5-1-7 16,-1-4-3-16,-4 2-8 15,-2 2-3-15,-2 7-1 16,-4 4-4-16,-3 10 3 16,1 8 2-16,0 11 2 0,4 5 23 15,5 3-41-15,2 1-259 16</inkml:trace>
  <inkml:trace contextRef="#ctx0" brushRef="#br0" timeOffset="72364.5876">17129 13976 1368 0,'9'12'271'16,"6"4"38"-16,12 2-201 0,9 1-31 16,8-12-22-16,4 1-12 15,0-8-9-15,-6-8-8 16,-14 1-23-16,-6-7-30 16,-15 0-111-16,-7 4-69 15</inkml:trace>
  <inkml:trace contextRef="#ctx0" brushRef="#br0" timeOffset="72678.341">17364 13996 518 0,'-6'6'517'0,"-8"5"-72"16,5 2-237-16,3 4-5 16,4 2-25-16,3 1-52 15,2 1-20-15,8 4-41 16,-1 1-15-16,7-3-28 16,7 1-10-16,4-9-5 15,3-7-3-15,11-10-23 16,-1-9-26-16,2-6-54 15,1 0-17-15,-12-7 22 16,-1 3 30-16,-13 1 46 16,-7 2 20-16,-10 10 27 15,-8-4 10-15,-11 3 34 16,-3 4 15-16,-9-3-9 16,6 5-7-16,4 6-26 15,1 2-11-15,11 8-15 16,2 2 1-16,12 2-1 0,8 0 1 15,9-5 2-15,2-3-1 16,2-2-11-16,-4-3-33 16</inkml:trace>
  <inkml:trace contextRef="#ctx0" brushRef="#br0" timeOffset="73156.2174">18274 13911 1553 0,'3'-3'305'16,"3"7"-86"-16,-3 12-9 15,3 37-51-15,1 13-10 16,-3 14-26-16,3 7-22 16,-2-1-43-16,-2-2-20 15,8-11-19-15,0-14-10 0,4-30-29 16,-2-12-37-16,-6-21-105 15,1-5-109-15</inkml:trace>
  <inkml:trace contextRef="#ctx0" brushRef="#br0" timeOffset="73309.3566">18292 14146 1539 0,'8'-1'272'0,"14"-1"-72"15,8 1-107-15,10-1-48 16,2 0-10-16,-1-4-44 16,-2 2-50-16</inkml:trace>
  <inkml:trace contextRef="#ctx0" brushRef="#br0" timeOffset="73610.823">18586 14021 1622 0,'-1'7'332'16,"-2"12"-152"-16,3 1-27 15,-1 5-45-15,-3-4-16 16,-1 0-39-16,0-6-16 16,4-8-15-16,2-3-14 15,9-13-35-15,3-3-10 0,7-12-4 16,4 1 5-16,0-3 24 15,-1 3 8-15,-1 9 5 16,-2 6 1-16,-4 7 12 16,-3 7 7-16,-5 15 8 15,0 2-2-15,0 7-7 16,0 1-4-16,1-6-39 16,-2-3-43-16,-6-5 340 15</inkml:trace>
  <inkml:trace contextRef="#ctx0" brushRef="#br0" timeOffset="73757.9483">18698 13772 1650 0,'-4'0'356'0,"1"-1"-152"15,3 14-135-15,0 5-164 16</inkml:trace>
  <inkml:trace contextRef="#ctx0" brushRef="#br0" timeOffset="74265.5413">19072 13958 1379 0,'4'0'270'16,"0"0"-23"-16,7 12-87 15,1 8-26-15,-7 5-50 0,3 8-19 16,-11-4-18-16,-3-4-12 16,1-4-15-16,-3-8-5 15,7-7-15-15,3-6-14 16,12-14-28-16,2-3-10 15,6-8 1-15,-3-8 14 16,-2 3 23-16,-3-1 9 16,0 6 5-16,-4 3 1 15,-7 11 3-15,-3 6 6 16,-6 13 15-16,-3 10 3 0,1 14 1 16,4-1-8-16,7 1-13 15,9-3 1-15,11-14-48 16,9-1-62-16</inkml:trace>
  <inkml:trace contextRef="#ctx0" brushRef="#br0" timeOffset="74608.6146">19597 14035 1257 0,'-3'-12'287'16,"-5"-4"-128"-16,-4 3-17 15,-7-1 15-15,-7 10-48 16,3 4-10-16,-3 8-35 0,4 10-17 16,10 5-4-1,4 2-2-15,11-1-3 0,4-4 1 16,7-8-6-16,-3-7 0 16,8-5-5-16,-1-6-5 15,7-6-7-15,5 0-3 16,-1-7-7-16,6-1-2 15,1 0-4-15,2 3-1 16,1 15-3-16,-3 3 1 16,-7 17 9-16,-13 4 13 0,-15 4 23 15,-6 2 6-15,-13-5-1 16,-5-3-11-16,-1-6-39 16,1-5-42-16</inkml:trace>
  <inkml:trace contextRef="#ctx0" brushRef="#br0" timeOffset="75154.1148">20332 13919 1313 0,'13'3'287'15,"8"5"-57"-15,16-1-71 16,1-4-44-16,2-1-54 16,0-1-22-16,-8-4-22 15,-5-1-2-15,-6-4-22 16,-11 0-37-16,-11-4-102 15,-6 4-24-15,-14-1 5 16,0 3 44-16,-7 6 79 16,4 2 28-16,0 12 42 15,7 6 19-15,8 8 37 16,3 3 13-16,14 3 13 16,-4-7-8-16,9-2-28 15,3 1-9-15,0-8-28 16,2 2-14-16,5-12-30 15,-2-7-42-15,4-8-177 16</inkml:trace>
  <inkml:trace contextRef="#ctx0" brushRef="#br0" timeOffset="75677.2003">20712 13951 1244 0,'-6'4'283'15,"-6"7"-136"-15,4 7-17 16,5 3-30-16,0 1-17 15,5 1-17-15,1-5-4 16,7 2-3-16,7-6-11 0,2-8-15 16,3-4-5-16,-1-7-4 15,-3-4-3-15,0-6-6 16,-3 0-3-16,-6-3-4 16,-1-3-3-16,-1 4-1 15,-3-1-1-15,0 10-3 16,-2 5-4-16,-1 5 0 15,0 9 1-15,3 5 6 16,3 4 11-16,-1 2 10 16,5-1-1-16,1-4 0 15,-5-7-5-15,3-6-3 16,0-3-1-16,8-1 2 16,-3-8-1-16,3 0-3 15,-3-4-3-15,-9-12-3 16,4 7 0-16,-5-5-1 0,2 4-3 15,1 11-3-15,2 6-4 16,-2 9 3-16,-1 1 2 16,1 9 8-16,0 3 5 15,0-1 6-15,4 2 0 16,-1-8-2-16,0-5 1 16,0-8 6-16,1-1 2 15,-2-9 3-15,1-4 0 16,1-3 1-16,-2-6-1 0,-6-1-3 15,2 3-5-15,-6 1-21 16,3 4-37-16,1 2-258 16</inkml:trace>
  <inkml:trace contextRef="#ctx0" brushRef="#br0" timeOffset="76216.0652">21796 13955 1545 0,'3'13'264'0,"5"16"-114"15,0 3-36-15,-1-1-29 16,-1-3-17-16,-6-11-31 16,-2-1-5-16,-6-10-11 15,3-5-4-15,-5-9-28 16,3-9-16-16,7-11-16 16,2-3-1-16,6-7 22 15,7 4 11-15,7 1 5 16,2 9 13-16,3 11 21 15,-1 4 9-15,-3 17 20 16,-5 6-2-16,-4 13-9 16,-5 6-6-16,1 5-13 15,-1-1-3-15,0-7-58 16,0-8-40-16,-1-13-81 16</inkml:trace>
  <inkml:trace contextRef="#ctx0" brushRef="#br0" timeOffset="76524.7785">22123 13773 1484 0,'15'-10'281'0,"12"-6"-41"16,0 15-92-16,-1 8-13 0,-1 19-30 15,0 9-5-15,-2 12-16 16,4 4-11-16,1-2-35 15,-11-5-13-15,0-17-7 16,-5-4-2-16,-8-14 4 16,-2-8 2-16,-4-3-13 15,-6-8-9-15,-2-5-15 16,-3 0-7-16,-10 1 4 16,-4 2 4-16,-10 10 3 15,4 7 0-15,1 14 0 16,3 0 3-16,10 5-30 15,9-7-49-15</inkml:trace>
  <inkml:trace contextRef="#ctx0" brushRef="#br0" timeOffset="76830.4825">22749 13930 1209 0,'-6'14'343'0,"-1"15"-94"16,-8 3-50-16,-5-4-25 15,-8-3-60-15,-5-4-30 0,1-13-39 16,2-1-11 0,7-11-11-16,3-4-10 0,7-6-6 15,0-4-5-15,11-4-4 16,4-4-3-16,11 5 0 15,4 0-2-15,6 12 0 16,0 9 1-16,1 10 3 16,-3 8 2-16,-1 12 2 15,-2 2 19-15,-2 7 43 16</inkml:trace>
  <inkml:trace contextRef="#ctx0" brushRef="#br0" timeOffset="77185.5795">22908 13887 1312 0,'-1'-3'306'16,"2"0"-28"-16,1 15-78 15,3 15-15-15,1 12-74 16,-5 4-19-16,3-2-37 15,0-5-12-15,-1-11-11 16,0-6-24-16,1-14-83 16,3-5-31-16</inkml:trace>
  <inkml:trace contextRef="#ctx0" brushRef="#br0" timeOffset="77365.341">23061 13937 1391 0,'-17'6'242'16,"-8"3"-59"-16,-8 6-42 16,10 5-22-16,6 0-37 15,11 0-13-15,10-2-35 0,0-4-11 16,17 1-11-16,2-4-4 16,12-1-52-16,1-1-45 15</inkml:trace>
  <inkml:trace contextRef="#ctx0" brushRef="#br0" timeOffset="77757.9064">23264 13930 1513 0,'-5'6'262'0,"-8"7"-85"15,5 6-38-15,2 9-31 16,2-3-14-16,7 4-24 15,5-4-10-15,4-6-20 16,3-7-9-16,3-8-7 16,-2-6-2-16,2-4-4 15,-2 0-2-15,2-9-5 16,-2 0-4-16,-8-8-15 16,0 2-8-16,-10 4-10 15,3 4 1-15,-5 6 5 16,2 3 5-16,1 8 6 15,-4 3 1-15,8 10 5 16,4 3 6-16,1-2 12 16,-3 0 6-16,9-4 9 0,-3-5 4 15,6-3 3-15,5 0 2 16,-10-9-4-16,1-2-4 16,-5-2-8-16,-4-6-7 15,-4-3-45-15,-5-2-45 16,-6-2-36-16</inkml:trace>
  <inkml:trace contextRef="#ctx0" brushRef="#br0" timeOffset="77875.117">23391 13785 1398 0,'-2'-6'286'0,"-3"-7"14"16,4 6-52-16,0 7-145 16,-3 0-32-16,4 0-103 15,-1 0-5-15</inkml:trace>
  <inkml:trace contextRef="#ctx0" brushRef="#br0" timeOffset="78113.4813">23574 13890 1506 0,'8'17'272'15,"6"10"-67"-15,0 4-70 16,0-1-6-16,-5-2-47 15,1-2-23-15,0-5-33 16,-2-4-2-16,0-11 18 0,1-4 5 16,4-9 11-16,0-6 1 15,1-4-18-15,0 1-5 16,0 0-12-16,-3 1 0 16,-2 0-57-16,-6 1 32 15</inkml:trace>
  <inkml:trace contextRef="#ctx0" brushRef="#br0" timeOffset="78457.5624">23835 13395 1605 0,'11'9'335'0,"16"19"-156"16,7 20-43-16,2 16-31 15,4 9-7-15,-1 12 14 16,-13-2-2-16,-19 8-32 0,-17-3-25 15,-24-12-29-15,-17-11-5 16,5-15-19-16,5-9-13 16,12-15-44-16,14-8-38 15,8-12-116-15,5-6-79 16</inkml:trace>
  <inkml:trace contextRef="#ctx0" brushRef="#br0" timeOffset="82813.88">2034 14856 1043 0,'-2'-4'375'0,"-9"-4"-228"15,-5 1-7-15,-13 3-7 16,-3 0 3-16,-5 9-30 16,-3 2-5-16,6 12-24 15,8 6-16-15,11 6-27 16,9 3-11-16,15-6-16 16,10 1-1-16,17-6-4 15,4-8 2-15,9-4 0 16,1-5 1-16,-5-8-7 15,-12-3-5-15,-13-2-9 16,-14-4-4-16,-14 6 4 16,-8 4 4-16,-18 2 8 15,-2 11 4-15,-12 4 7 0,5 6 3 16,8 9 8-16,2 2 6 16,22 9 7-16,8 1 3 15,18 2-1-15,17-1-5 16,10-9-11-16,8-5-5 15,1-16-3-15,2-7 1 16,-4-13-9-16,-4-9-7 16,-2-13-33-16,-7-6-7 0,-9-7 4 15,-6-2 10-15,-12 3 28 16,-4 4 7-16,-5 14 4 16,-3 3 8-16,-3 19 20 15,-3 8 7-15,4 14 3 16,2 9-4-16,8 4-16 15,3-1-10-15,4-2-6 16,1-4 3-16,4-6-51 16,-1 0-55-16,-1-9 29 15</inkml:trace>
  <inkml:trace contextRef="#ctx0" brushRef="#br0" timeOffset="82965.4752">2344 14948 1634 0,'-6'-3'372'15,"-5"-3"-104"-15,7 6-202 0,3 4-58 16,7 6-111-16</inkml:trace>
  <inkml:trace contextRef="#ctx0" brushRef="#br0" timeOffset="83200.253">2501 15119 1459 0,'3'11'294'0,"4"11"51"0,6 13-149 16,4 5-33-16,1 5-54 16,0-3-27-16,4-11-46 15,0-8-11-15,5-21 7 16,-3-8 12-16,2-18 11 15,-1-8-1-15,-7-9-16 16,0 0-13-16,-7 8-16 16,-3 5-21-16,-5 14-101 15,-2 4 175-15</inkml:trace>
  <inkml:trace contextRef="#ctx0" brushRef="#br0" timeOffset="83647.6669">3080 15183 1217 0,'-7'20'334'0,"-8"10"-88"16,-1 3-65-16,-9 0-35 16,5-7-55-16,-5-4-35 15,5-14-39-15,5-7-8 16,-5-15-19-16,6-5-12 15,8-10-10-15,5-3 2 0,9 3 13 16,6 0 9-16,2 5 6 16,4 7 4-16,4 13 18 15,-8 6 10-15,6 20 27 16,-3 8 2-16,-1 3-7 16,6 3-8-16,2-6-22 15,1-5-4-15,-2-12-4 16,-2-7 0-16,-5-14 0 15,-2-7-2-15,-2-9-3 16,0-4-2-16,-4-4-8 16,-1 1-4-16,-4-1-4 15,-3 7-1-15,0 12 0 16,-2 7 3-16,0 14 12 16,1 6 6-16,0 13 11 15,3 4 4-15,5 4-9 16,-1-3 5-16,5-10-67 15,2-6-23-15</inkml:trace>
  <inkml:trace contextRef="#ctx0" brushRef="#br0" timeOffset="83819.7032">3686 15091 1711 0,'-1'-1'361'0,"-1"1"-229"16,2 0-85-16,0 0-347 15</inkml:trace>
  <inkml:trace contextRef="#ctx0" brushRef="#br0" timeOffset="83961.9954">3715 15290 1673 0,'-4'3'491'15,"-2"0"38"-15,0 0-369 16,-2-3-20-16</inkml:trace>
  <inkml:trace contextRef="#ctx0" brushRef="#br0" timeOffset="131862.3993">5319 15542 1481 0,'0'0'257'15,"3"3"-17"-15,9 8-51 16,15 12-59-16,7 6-8 16,8 18-56-16,3 1-20 15,-2 10-21-15,-4-3-4 16,-2-6-39-16,-1-4-29 16,-11-17-88-16,2-1-85 0</inkml:trace>
  <inkml:trace contextRef="#ctx0" brushRef="#br0" timeOffset="132297.8396">5785 15516 1129 0,'-3'3'374'15,"-7"3"-150"-15,-3 6-4 16,-10 8-50-16,-4 4-5 0,-13 6-38 16,-3 2-17-16,-3 6-35 15,1 2-17-15,14-2-35 16,5-4-12-16,15-13-31 15,5-6-43-15,8-14-93 16,8-6-352-16</inkml:trace>
  <inkml:trace contextRef="#ctx0" brushRef="#br0" timeOffset="133164.0039">5535 15759 1108 0,'-1'0'363'0,"-1"1"-202"16,-6 1-5-16,0 5-30 15,-5 3-10-15,-4 9-17 16,1 2-4-16,-4 7-19 16,0 0-9-16,3-1-25 15,2-1-8-15,-1-10-18 16,9 0-9-16,0-9-1 15,1-3-16-15,9-4-87 16,-1-10-97-16</inkml:trace>
  <inkml:trace contextRef="#ctx0" brushRef="#br0" timeOffset="133658.7098">5885 15851 1354 0,'0'-4'278'0,"0"-3"-15"16,1 7-61-16,-2 0-6 15,-1 0-60-15,1 3-28 16,-4 21-25-16,0 35-17 16,5-28-33-16,3 5-13 15,0-2-13-15,-3-7 0 16,3-10-47-16,-1-2-51 15,4-8-129-15,2-2-105 0</inkml:trace>
  <inkml:trace contextRef="#ctx0" brushRef="#br0" timeOffset="134127.2678">5838 15925 1374 0,'0'-5'236'0,"11"-3"-65"16,0-4-8-16,9 4-51 0,2-1-16 15,-1 2-28-15,9 4-15 16,-10 3-22-16,2 5-7 16,-1 6-11-16,-8 4-2 15,-4 1-1-15,-4-1 0 16,-10 3 1-16,-8-4 0 16,-3-1 0-16,-1 2-2 15,-1-7 0-15,6-5-2 16,6 0-3-16,1-6-4 15,5 1-3-15,0 2 0 0,0 0 3 16,17 2 1-16,37 15 6 16,-29-2 0-16,-11 3 6 15,-5 2 11-15,-10 3 12 16,-12-1 3-16,-7-1 4 16,-7-8-7-16,-6-12-40 15,3-3-46-15,-1-11-111 16</inkml:trace>
  <inkml:trace contextRef="#ctx0" brushRef="#br0" timeOffset="135770.1107">6408 15714 1597 0,'12'-2'304'0,"13"1"-164"0,14 1-17 16,18-1-51-16,0 1-25 15,5 0-30-15,-2 0-28 16,-9-1-123-16,-8-4-245 15</inkml:trace>
  <inkml:trace contextRef="#ctx0" brushRef="#br0" timeOffset="135964.7893">6499 15795 1479 0,'5'4'280'16,"9"3"-27"-16,15-3-108 16,11 1-12-16,15-6-71 15,3-4-22-15,2 3-53 16,-4 0-55-16</inkml:trace>
  <inkml:trace contextRef="#ctx0" brushRef="#br0" timeOffset="136310.4847">7229 15512 1730 0,'-1'-7'443'0,"0"1"-211"16,6 2-53-16,13 15-69 15,7 10-47-15,11 20-22 16,-5 11-2-16,1 10-18 15,-3 6-6-15,-4-10-37 16,6-5-37-16,-3-16-110 16,-1-12-210-16</inkml:trace>
  <inkml:trace contextRef="#ctx0" brushRef="#br0" timeOffset="136540.0375">7652 15504 1775 0,'-10'-3'465'0,"-14"7"-232"0,-2 3-38 16,-7 3-77-16,-4 12-32 16,-3 12-40-16,-2 8-12 15,-2 16-19-15,-4 3-7 16,-1 1-32-16,6-5-32 15,10-17-57-15,12-5-41 0,12-16-74 16</inkml:trace>
  <inkml:trace contextRef="#ctx0" brushRef="#br0" timeOffset="137042.2007">7756 15884 1460 0,'-4'-1'270'0,"-2"1"-7"0,0 6-62 16,-4 8-62-16,-2 2-35 15,-3 9-38-15,-1 4-8 16,1 4-16-16,3 2-8 16,3-8-21-16,3-6-6 15,6-11-2-15,3-7 0 16,7-12 0-16,-1-10-2 0,4-8 1 15,-1-6-2-15,2-5-4 16,1 2-2-16,1 3-3 16,-2 3 0-16,2 12 2 15,-2 5 0-15,-2 14 4 16,-3 7 1-16,6 13 6 16,-4 5 3-16,5 9-4 15,4 0 0-15,-6-1-3 16,4 4 2-16,-10-13-24 15,6-2-41-15,-6-8-125 16,-7-8 178-16</inkml:trace>
  <inkml:trace contextRef="#ctx0" brushRef="#br0" timeOffset="137183.8309">7673 16016 1703 0,'24'-2'440'0,"17"-1"-152"16,12 1-166-16,-9-1-25 16,-3 6 39-16</inkml:trace>
  <inkml:trace contextRef="#ctx0" brushRef="#br0" timeOffset="138772.2424">8434 15552 1482 0,'0'-2'260'0,"0"2"-31"15,0 5-51-15,0-5-41 16,1 10-18-16,11 57-53 16,-2-21-15-16,-5 2-22 15,1 2-8-15,0-5-48 16,-6-13-41-16,2-11-125 15</inkml:trace>
  <inkml:trace contextRef="#ctx0" brushRef="#br0" timeOffset="138936.3898">8307 15724 1605 0,'16'-2'371'0,"7"-3"-97"15,20 0-154 1,8 1-24-16,11 0-64 0,4 1-8 16,2 4 154-16</inkml:trace>
  <inkml:trace contextRef="#ctx0" brushRef="#br0" timeOffset="139542.5945">8950 15527 1483 0,'1'-6'247'0,"8"-11"-70"16,5 1-19-16,9-4-28 0,5 3-18 15,-3 13-26-15,0 10-3 16,-12 29-3-16,-8 6 2 16,-7 18-26-16,-4 8-15 15,-1-7-23-15,7-3-9 16,6-20-3-16,5-9-2 16,10-19 0-16,1-7 0 15,6-12-2-15,5-8 1 16,2-7-3-16,-4-5-6 15,-8-4-13-15,-6-2-23 0,-9-8 0 16,0 5 7-16,1 5 12 16,-5 4 22-16,-4 13 2 15,0 5 3-15,-6 12 12 16,-1 4 11-16,2 13 17 16,0 7 6-16,12 16-7 15,2 5-8-15,5 10-18 16,0 2-7-16,-5-8-12 15,7 1-32-15,3-12-87 16,-1-6-10-16</inkml:trace>
  <inkml:trace contextRef="#ctx0" brushRef="#br0" timeOffset="139978.6121">9535 15850 1568 0,'2'0'345'0,"6"4"-46"15,6 3-64-15,9 5-79 16,6 5-28-16,5 0-62 16,-1 4-24-16,1 8-25 15,-5-4-8-15,-5 5-44 16,-7-7-21-16,-11-11-84 16,-2-2-61-16</inkml:trace>
  <inkml:trace contextRef="#ctx0" brushRef="#br0" timeOffset="140149.3725">9742 15813 1732 0,'-8'3'444'16,"-12"12"-179"-16,-2 6-39 15,-9 14-101-15,-3 4-44 0,-4-1-65 16,1-2-35-16,9-11 293 15</inkml:trace>
  <inkml:trace contextRef="#ctx0" brushRef="#br0" timeOffset="142244.5739">9886 15694 1729 0,'-2'0'398'0,"0"3"-216"16,-2-1-61-16,4-2-53 15,0 0-67-15</inkml:trace>
  <inkml:trace contextRef="#ctx0" brushRef="#br0" timeOffset="142585.9817">10179 15261 1561 0,'1'0'322'0,"4"0"-40"16,1 6-70-16,2 19-78 16,0 7 6-16,-1 23-42 15,-2 11-21-15,2 14-30 16,-2 3-19-16,1-6-17 15,2-7-3-15,4-20-3 16,10-7-2-16,1-19-2 16,6-8-1-16,5-14-17 15,-4-7-23-15,0-6-81 16,-5-4-47-16</inkml:trace>
  <inkml:trace contextRef="#ctx0" brushRef="#br0" timeOffset="142753.5283">10126 15572 1655 0,'7'2'388'16,"19"4"-100"-16,9-6-76 16,12 3-46-16,7-3-44 0,-1-1-75 15,-2 2-35-15</inkml:trace>
  <inkml:trace contextRef="#ctx0" brushRef="#br0" timeOffset="154516.3825">10906 15706 1462 0,'5'3'235'0,"9"0"-54"16,6-1-43-16,13-2-41 16,7-3-16-16,13 0-45 15,4 2-11-15,-8 0-39 16,-5 2-42-16</inkml:trace>
  <inkml:trace contextRef="#ctx0" brushRef="#br0" timeOffset="154756.3979">10991 15866 1612 0,'5'2'321'0,"16"-2"-147"16,8 0-11-16,23-3-68 0,3 0-14 16,-1 1-47-16,-5 1-15 15,-9 0-20-15,-9-2 204 16</inkml:trace>
  <inkml:trace contextRef="#ctx0" brushRef="#br0" timeOffset="156616.3799">12017 15555 1004 0,'-5'-6'450'0,"0"-9"-234"0,-6 0-51 16,-5 3 3-16,-8 5-40 16,-5 7-10-16,-8 11-46 15,0 8-17-15,7 14-33 16,1 3-10-16,13 19-5 16,8 3 2-16,17 7 3 15,19 1 0-15,21-11-2 16,9-11-1-16,17-26 4 15,2-14 3-15,-8-26 4 16,-6-9 2-16,-22-14 7 16,-14-7 5-16,-17-1-1 15,-10-2-3-15,-18 7-16 16,-13 4-6-16,-16 10-16 16,-1 7-22-16,-4 10-83 0,7 9-61 15</inkml:trace>
  <inkml:trace contextRef="#ctx0" brushRef="#br0" timeOffset="156847.7598">12171 15576 1457 0,'-10'4'306'0,"-6"4"51"0,-11 15-107 16,-9 7-41-16,-5 17-49 16,-2 9-43-16,7 4-61 15,7-3-24-15,14-10-32 16,6-11-36-16,13-20-136 16</inkml:trace>
  <inkml:trace contextRef="#ctx0" brushRef="#br0" timeOffset="165836.1697">12791 15558 1426 0,'0'0'274'0,"-1"14"-19"31,0 1-36-31,-2 36-3 0,3 13-79 15,0 20-20-15,2-22-75 16,-1-8-27-16,3-8-4 16,0-15-9-16,5-5-18 15,1-15-81-15,-2-8-43 0,-4-6-160 16</inkml:trace>
  <inkml:trace contextRef="#ctx0" brushRef="#br0" timeOffset="165996.9839">12673 15865 1501 0,'0'2'270'0,"1"1"-56"15,2 2-19-15,-3-5-65 16,26 3-32-16,51 7-56 16,-21-10-2-16,11-1-79 15,-1-4-114-15</inkml:trace>
  <inkml:trace contextRef="#ctx0" brushRef="#br0" timeOffset="166533.6385">13398 15665 1263 0,'4'-1'290'0,"2"-4"-95"16,-1 9-2-16,-5 10-46 15,0 6-11-15,-4 15-39 16,3 4-25-16,2 7-32 16,3-1-12-16,10-9-19 15,5-9-1-15,11-15 0 16,2-8 1-16,9-10 3 15,-5-7-1-15,-6-11 2 16,-5-1 1-16,-5-9-2 16,-11-4 1-16,-1 0-3 0,-4-1-1 15,-4 9-1-15,5 9-3 16,-8 17 17-16,-2 7 13 16,3 17 23-16,-3 5 6 15,-1 6-12-15,7 6-15 16,1-1-22-16,7-2-6 15,9-9-81-15,2-7 188 16</inkml:trace>
  <inkml:trace contextRef="#ctx0" brushRef="#br0" timeOffset="167148.9937">13898 15930 1141 0,'-2'0'381'0,"-2"1"-122"15,2 6-17-15,1-7-62 16,0 3-29-16,-2 20-53 16,-2 30-23-16,5-30-35 15,2-2-14-15,4-4-15 16,1-9-14-16,2-10-76 15,1-1-58-15</inkml:trace>
  <inkml:trace contextRef="#ctx0" brushRef="#br0" timeOffset="167313.0183">13861 15777 1711 0,'-2'1'375'0,"-1"4"-209"0,6 2-117 16,6 3-48-16</inkml:trace>
  <inkml:trace contextRef="#ctx0" brushRef="#br0" timeOffset="167706.4797">14305 15440 1547 0,'2'0'327'0,"3"2"-49"16,4 9-114-16,-1 6-29 16,-2 11-36-16,-5 10-8 15,-7 16-28-15,-6 6-15 16,-3 13-27-16,1-5-9 0,11-9-10 15,7-9-1-15,16-19-4 16,7-6-3-16,9-15-14 16,3-2-16-16,-3-8-64 15,0 4-46-15,-12-7-202 16</inkml:trace>
  <inkml:trace contextRef="#ctx0" brushRef="#br0" timeOffset="167883.0287">14234 15723 1739 0,'12'2'431'0,"19"2"-187"16,12-1-98-16,15 2-51 15,-2-2-31-15,-2 1-95 0,-11-2 364 16</inkml:trace>
  <inkml:trace contextRef="#ctx0" brushRef="#br0" timeOffset="201264.7266">15128 15745 1367 0,'-5'2'229'0,"-1"6"-67"16,1-1-8-16,12 0-28 15,14 2-14-15,25-2-30 16,12 0-23-16,18-2-26 16,7-5-11-16,-3-4-11 15,-4 1-22-15,-16 0-104 16,-8 6-102-16</inkml:trace>
  <inkml:trace contextRef="#ctx0" brushRef="#br0" timeOffset="201548.9645">15240 15957 1523 0,'8'-4'248'0,"20"2"-109"15,13 2-36-15,20 0-42 16,10 2-19-16,3 1-29 15,-6-2-3-15,-15 6-83 16,-8-3-80-16</inkml:trace>
  <inkml:trace contextRef="#ctx0" brushRef="#br0" timeOffset="201949.8976">15674 15691 1506 0,'6'-2'256'16,"6"-1"-85"-16,6 2-32 15,3 4-44-15,0 5-20 16,3 6-36-16,0 2-11 16,1 3-10-16,-2-3-3 0,-6-1-6 15,-2-2-2-15,-7-3 0 16,-5 0 0-16,-5 3-2 15,-5-2 0-15,-9 6-1 16,-2-1-4-16,-5 0-34 16,0 0-32-16,2-1-109 15,2 0-75-15</inkml:trace>
  <inkml:trace contextRef="#ctx0" brushRef="#br0" timeOffset="202524.5938">15307 15640 1016 0,'-1'-1'425'0,"-4"1"-237"15,1 7-30-15,-10 2-49 16,-2 7-21-16,-9 5-34 16,-2-1-1-16,-2 5-10 15,-3-1-6-15,1 0-14 0,-1-1-9 16,10-2-1 0,9-4 8-16,15 4 27 0,11 3 7 15,11 5 0-15,5 1-6 16,11 0-21-16,3-5-20 15,4-12-94-15</inkml:trace>
  <inkml:trace contextRef="#ctx0" brushRef="#br0" timeOffset="209093.3847">16613 15941 1424 0,'13'-11'211'0,"19"-19"-83"16,-2-10-8-16,4-13-19 16,-3-6-16-16,-7-8-10 15,-3-1 1-15,-14-5-3 16,-7-1-1-16,-13 5-18 16,-6 7-7-16,-5 26-22 15,0 11-8-15,0 27 4 16,-4 16 6-16,9 26 7 15,-1 13 0-15,16 19-14 16,7 9-6-16,14-1-6 16,14 5 1-16,8-9-1 15,6-7 1-15,3-19-13 16,-1-16-42-16,2-23-116 16</inkml:trace>
  <inkml:trace contextRef="#ctx0" brushRef="#br0" timeOffset="209558.4582">17277 15641 1449 0,'6'0'272'15,"6"0"-20"-15,15 1-99 16,9-3-13-16,12 1-66 15,3 1-14-15,-4 0-34 0,-1 5-7 16,-17 0-33-16,-3 0-45 16,-9 2-179-16</inkml:trace>
  <inkml:trace contextRef="#ctx0" brushRef="#br0" timeOffset="209808.6359">17335 15778 1556 0,'9'1'299'0,"19"3"-98"16,12-2-27-16,10 4-55 15,-1 1-35-15,-5-4-41 16,-7 0-11-16,-4-6-39 16,-3-1-42-16</inkml:trace>
  <inkml:trace contextRef="#ctx0" brushRef="#br0" timeOffset="210635.6507">17995 15627 1332 0,'4'-7'255'0,"3"-8"-79"0,7-2-38 15,-2-2 2-15,9 5-23 16,0 1-3-16,5 12-26 15,2 2-13-15,-5 16-16 16,-7 10 2-16,-11 11-5 16,-2 9-2-16,-4 1-17 15,1 1-12-15,7-10-10 16,2-7-2-16,6-18-3 16,6-9-1-16,0-16-1 15,4-8 0-15,-3-14-4 16,-2-3 0-16,-5-8-7 15,-4 0-2-15,-3 5-1 16,-3 5 1-16,-4 15 2 16,-1 4-1-16,0 16 2 15,0 6-1-15,0 14 5 16,3 6 3-16,1 8 4 16,2 4-1-16,2 0-2 0,1-1 0 15,6-8-38-15,0-4-47 16,2-9 233-16</inkml:trace>
  <inkml:trace contextRef="#ctx0" brushRef="#br0" timeOffset="210892.1329">18587 15838 1590 0,'0'8'375'15,"-2"9"-55"-15,3 9-139 16,-1-1-29-16,-4 5-64 16,4-3-29-16,1-1-34 15,3 1-16-15,3-12-67 16,1-5-56-16,-1-10-265 15</inkml:trace>
  <inkml:trace contextRef="#ctx0" brushRef="#br0" timeOffset="211040.7332">18581 15711 1765 0,'0'-2'418'15,"6"-3"-271"-15,-4 2-52 16,-2 3-80-16</inkml:trace>
  <inkml:trace contextRef="#ctx0" brushRef="#br0" timeOffset="211424.0244">18947 15257 1599 0,'5'0'324'0,"0"9"-145"16,-2 7-23-16,-3 19-37 0,-4 10-9 15,-1 18-19-15,-2 7-14 16,2 2-33-16,3 1-21 16,8-13-17-16,6-5-1 15,3-13-1-15,3-10-1 16,-1-15-5-16,2-5-7 15,3-12-37-15,1-7-35 16,2-8-75-16,-1-4-85 0</inkml:trace>
  <inkml:trace contextRef="#ctx0" brushRef="#br0" timeOffset="211605.5429">18819 15564 1540 0,'11'0'344'16,"12"-3"-17"-16,23 7-148 15,6-2-28-15,4 5-71 16,-1 5-39-16,-15-3-12 16,-4 2 83-16</inkml:trace>
  <inkml:trace contextRef="#ctx0" brushRef="#br0" timeOffset="213735.0633">19787 15676 1593 0,'17'3'308'16,"28"3"-153"-16,12 2-24 15,18 0-39-15,4-1-36 16,0-3-38-16,-2-1-4 0,-8-3-76 16,-9 1-81-16</inkml:trace>
  <inkml:trace contextRef="#ctx0" brushRef="#br0" timeOffset="214027.7643">19840 15787 1406 0,'-3'2'233'0,"3"-1"-37"0,8 0-16 16,27 1-40-16,12 3-11 16,18-1-54-16,7 4-25 15,0-1-36-15,-2-1-3 16,-9-2-29-16,-7-1-48 15,-15-3-271-15</inkml:trace>
  <inkml:trace contextRef="#ctx0" brushRef="#br0" timeOffset="214312.6027">20327 15609 1524 0,'8'-1'264'0,"19"10"-92"16,9 1-73-16,12 10-54 15,5 5-17-15,-13-2-17 16,-5 4-2-16,-17 0-1 15,-13-1 0-15,-10-2 2 16,-14-1 1-16,-5-3-23 16,0-2-23-16,2-1-107 0</inkml:trace>
  <inkml:trace contextRef="#ctx0" brushRef="#br0" timeOffset="214709.1711">19998 15644 1273 0,'-3'0'276'0,"-10"3"-95"16,-3 1-34-16,-15 10-45 15,-7 3-12-15,-10 7-27 16,-4 4-10-16,10 1-25 15,4-2-11-15,16-9-14 16,9-5-1-16,22-7 4 16,14-2 5-16,19 3 4 0,9 8 1 15,5 17-1 1,-2 9 164-16</inkml:trace>
  <inkml:trace contextRef="#ctx0" brushRef="#br0" timeOffset="216410.0611">6785 17211 1364 0,'0'0'222'0,"6"0"-68"0,12 2-20 16,24 2-39-16,5-2-11 15,19 2-38-15,7 0-17 16,14 1-10-16,4 0-5 15,-10-2-44-15,-8-3-53 16</inkml:trace>
  <inkml:trace contextRef="#ctx0" brushRef="#br0" timeOffset="216657.4712">6914 17351 1470 0,'0'0'229'0,"12"0"-59"16,12 1-39-16,23-1-50 15,8-1-11-15,24-5-48 16,2 0-12-16,-3-2-2 15,-2 0-33-15,-22 1-164 16</inkml:trace>
  <inkml:trace contextRef="#ctx0" brushRef="#br0" timeOffset="216950.9109">7344 17184 1510 0,'0'-2'252'15,"5"-5"-83"-15,3 1-65 0,15 4-50 16,2 2-5-16,-1 6-16 16,6 9-5-16,-7 6-5 15,1 1-7-15,2 1-13 16,-8-6-12-16,-4-2-31 15,-6-1-32-15,-9-4-69 16,-6 2-10-16,-11-5 39 16,-4 0 27-16,-3-2 55 15,-2-1-50-15</inkml:trace>
  <inkml:trace contextRef="#ctx0" brushRef="#br0" timeOffset="217311.0361">6988 17098 1431 0,'-7'17'241'16,"-8"12"-60"-16,-14 8-59 16,-7 1-28-16,-11 0-46 15,-1-3-13-15,5-10-22 16,7-9-7-16,22-9-9 15,12-3-3-15,18-1-3 16,13 2 2-16,18 6 4 16,9 5 17-16</inkml:trace>
  <inkml:trace contextRef="#ctx0" brushRef="#br0" timeOffset="217881.612">8264 16805 1506 0,'5'4'254'0,"0"9"-75"15,4 7-35-15,0 16-16 0,-1 11-10 16,-6 17-27-16,2 7-13 16,-4 9-26-16,0-3-14 15,0-8-24-15,2-10-1 16,1-19-4-16,2-13-2 16,4-12-8-16,5-5-18 15,4-6-56-15,2-3-37 16,5-9-182-16</inkml:trace>
  <inkml:trace contextRef="#ctx0" brushRef="#br0" timeOffset="218078.7009">8110 17190 1525 0,'0'3'277'0,"24"-6"-26"32,-11 2-62-32,-1 0-63 0,52-5-24 0,16-3-72 15,4-1 0-15,-27 6 224 16</inkml:trace>
  <inkml:trace contextRef="#ctx0" brushRef="#br0" timeOffset="218554.4015">8841 17076 1476 0,'5'0'272'0,"2"3"-52"15,12-8-77-15,13 2-14 16,7-2-65-16,7 1-22 15,3 4-27-15,-7 0-1 16,-6 2-61-16,-6 0-59 16</inkml:trace>
  <inkml:trace contextRef="#ctx0" brushRef="#br0" timeOffset="218768.8256">8832 17211 1562 0,'6'0'282'0,"17"2"-126"16,13 0-36-16,6-7-28 15,15 0-32-15,0 1-23 16,-5-2-41-16,-12 5 120 15</inkml:trace>
  <inkml:trace contextRef="#ctx0" brushRef="#br0" timeOffset="219960.2263">9664 17160 1586 0,'1'3'278'0,"17"1"-118"16,16-1-52-16,33 2-19 15,17-2 2-15,33-2-36 16,14-1-17-16,16-2-9 16,1-1-2-16,-9 2-8 15,-4 3-5-15,-21 0-59 0,-10 0-42 16</inkml:trace>
  <inkml:trace contextRef="#ctx0" brushRef="#br0" timeOffset="220473.5988">10102 16932 1301 0,'6'7'266'0,"11"1"-75"15,6 0-9-15,10-9-41 16,2-6-18-16,2-14-46 0,-1-10-17 16,-6-15-15-16,-1-5-7 15,-11-7-12-15,-3 0-3 16,-9 3-7-16,-10-5-2 16,-6 4-5-16,0 3-2 15,-6 8-4-15,6 13-3 16,3 18-1-16,-6 9-3 15,11 15-1-15,-6 7 2 16,7 19 6-16,3 11 10 0,9 19 10 16,8 10 1-16,11 5-3 15,8-4-6-15,8-16-10 16,4-10-30-16,-4-22-459 16</inkml:trace>
  <inkml:trace contextRef="#ctx0" brushRef="#br0" timeOffset="221071.8943">9939 17464 1292 0,'13'-7'292'16,"9"-9"-69"-16,5 11-59 15,-1 3-20-15,-10 7-13 16,-4 8-10-16,-14 15-23 16,-1 5-16-16,-3 5-35 15,4 1-15-15,2-10-21 16,2-1-2-16,11-8-3 15,-1-8-1-15,8-7 1 16,3-5-2-16,4-6 1 16,1-4-1-16,-1-10-17 15,1-3-16-15,0-5-31 16,-7-5 0-16,-1-2 18 16,-11 3 12-16,-9 9 28 15,2 6 4-15,-2 17 14 16,0 8 13-16,-3 6 19 15,-1 9 9-15,3 9-5 16,0-1-11-16,7 7-23 0,1-1-5 16,3-5-44-16,2 1-49 15,-2-8-366-15</inkml:trace>
  <inkml:trace contextRef="#ctx0" brushRef="#br0" timeOffset="221309.7647">10506 17706 1439 0,'0'3'266'0,"-1"8"32"16,-2 4-77-16,-5 2-58 15,-1 4-28-15,0 2-52 16,5 0-21-16,5 1-31 15,5-4-12-15,9-8-12 16,0-4-2-16,2-8-60 16,-1 0-56-16</inkml:trace>
  <inkml:trace contextRef="#ctx0" brushRef="#br0" timeOffset="221446.4039">10548 17593 1443 0,'-1'0'302'16,"-4"-1"79"-16,5 1-205 15,0 0-352-15</inkml:trace>
  <inkml:trace contextRef="#ctx0" brushRef="#br0" timeOffset="223284.8532">11267 17052 1631 0,'5'1'317'15,"12"3"-206"-15,11 3-27 16,19-3-33-16,11 1-18 15,8-5-56-15,-2 0-85 16</inkml:trace>
  <inkml:trace contextRef="#ctx0" brushRef="#br0" timeOffset="223478.2498">11357 17144 1693 0,'18'4'344'0,"25"5"-254"16,8-3-15-16,14 2-35 16,0-2-4-16</inkml:trace>
  <inkml:trace contextRef="#ctx0" brushRef="#br0" timeOffset="223927.0893">12001 17103 1546 0,'4'4'243'0,"24"2"-131"16,18 1-26-16,36 1-20 15,23 0-2-15,39 4-23 0,13-3-7 16,22 4-10-16,6-2-11 15,-9-4-5-15,2 0 5 16,-11-10-61-16,-13-7-18 16</inkml:trace>
  <inkml:trace contextRef="#ctx0" brushRef="#br0" timeOffset="224422.2644">12489 16773 1001 0,'0'1'416'0,"3"-4"-207"0,4-2-81 15,6-17-47-15,5-8 9 16,5-8-23-16,2-7-10 16,0 6-7-16,-6 3 1 15,-5 9 0-15,-4 6 3 16,-5 13 7-16,-4 9 1 16,-5 16-8-16,2 14-10 0,1 19-13 15,-2 4-8 1,4 11-12-16,-2-6-1 0,1-13-21 15,10-6-31-15,3-17-98 16,7-6-89-16</inkml:trace>
  <inkml:trace contextRef="#ctx0" brushRef="#br0" timeOffset="224749.9667">12975 16549 1308 0,'-14'3'281'0,"-13"2"-41"15,-1 5-49-15,3 5-79 16,6 5-18-16,4 12-49 0,6 1-15 16,13 5-17-16,9 1-4 15,14-1-4-15,12-4 0 16,7-11 1-16,1-7 1 15,7-13 3-15,-5-7 1 16,-11-17 6-16,-5-7 1 16,-16-9 4-16,-12-3-1 15,-17-1 0-15,-14 0 0 16,-24 6-4-16,1 1-3 0,-1 16-7 16,5 0-17-16,18 7-51 15,9 6-88-15</inkml:trace>
  <inkml:trace contextRef="#ctx0" brushRef="#br0" timeOffset="224966.3896">13187 16419 1596 0,'14'4'318'16,"11"-2"-144"-16,8 9-101 15,8 2-26-15,-1 6-19 16,-3-2-41-16,-7-6-165 0</inkml:trace>
  <inkml:trace contextRef="#ctx0" brushRef="#br0" timeOffset="225102.0262">13536 16293 1565 0,'-3'11'352'0,"-2"2"-44"15,4 14-143-15,1 2-44 0,2 7-63 16,2 1-10-16,3 3 54 16</inkml:trace>
  <inkml:trace contextRef="#ctx0" brushRef="#br0" timeOffset="227884.488">12004 17467 1473 0,'2'0'232'15,"10"-1"-84"-15,7 1-10 16,18-2-57-16,7-2-16 16,5 1-34-16,-1 3-8 15,-10 7-8-15,-8 3-3 16,-16 6-2-16,-10 1-1 16,-14 4 1-16,-11 1-1 0,-10-1 0 15,1-2 0-15,-2-7-3 16,5-4-1-16,15-4-6 15,6-4-2-15,20 2 1 16,12 1 2-16,5 8 5 16,7 6 6-16,-6 9 14 15,-12 6 8-15,-13 3 15 16,-10 1 1-16,-19-4-11 16,1-4-13-16,-11-19-43 15,-3-9-46-15,12-21-142 16,-1-4-86-16</inkml:trace>
  <inkml:trace contextRef="#ctx0" brushRef="#br0" timeOffset="228087.0131">12580 17670 1822 0,'0'2'431'0,"2"4"-326"15,2-2-53-15,-4-4 359 16</inkml:trace>
  <inkml:trace contextRef="#ctx0" brushRef="#br0" timeOffset="228378.6212">12803 17481 1695 0,'-7'9'388'0,"4"20"-185"0,1 9-25 15,2 14-44-15,7 10-25 16,4 3-49-16,-3-2-21 16,8-13-40-16,-2-9-34 15,-2-17-69-15,2-11 23 16</inkml:trace>
  <inkml:trace contextRef="#ctx0" brushRef="#br0" timeOffset="228742.6501">13115 17519 1421 0,'-16'-2'262'15,"-13"2"-12"-15,2 11-120 16,0 3-18-16,3 16-58 16,6 1-18-16,9 8-22 15,9 6 3-15,17-2 2 16,7 0 2-16,12-6 1 15,4-8-1-15,5-14-3 16,-1-10-1-16,-3-18 1 0,-7-9 2 16,-12-9 2-16,-7-7-1 15,-19-1 0-15,-5 1 0 16,-12 5-6-16,-4 7-1 16,-9 10-9-16,-1 2-22 15,5 6 40-15</inkml:trace>
  <inkml:trace contextRef="#ctx0" brushRef="#br0" timeOffset="229207.2598">13534 17336 1352 0,'-11'5'279'0,"-7"5"-12"16,-6 6-98-16,1 3-27 15,3 4-63-15,4 2-23 16,9 0-21-16,6 6-6 16,8-1-9-16,8 0-3 15,13-3 0-15,5-12 0 0,13-11 1 16,-6-7 2-16,-3-15-2 15,-8-1 2 1,-21-3 6-16,-9 5 14 0,-25 3 12 16,-12 3-2-16,-16 9-7 15,1 2-22-15,10 13 46 16</inkml:trace>
  <inkml:trace contextRef="#ctx0" brushRef="#br0" timeOffset="232048.8261">14258 17020 1175 0,'0'0'353'15,"7"-4"-82"-15,9 4-74 16,15-1-84-16,13-1-4 0,16 2-53 15,6 2-23-15,-1-1-60 16,-8 2-59-16</inkml:trace>
  <inkml:trace contextRef="#ctx0" brushRef="#br0" timeOffset="232229.9237">14279 17133 1705 0,'8'4'377'0,"21"1"-210"15,11-3-50-15,22 1-38 16,5-3-30-16,-4-2-55 16,0 4 75-16</inkml:trace>
  <inkml:trace contextRef="#ctx0" brushRef="#br0" timeOffset="232722.6839">15327 16775 1354 0,'9'-17'236'0,"5"-21"-74"0,-1 3-2 15,-3 5-17-15,-5 7-10 16,-5 12-10-16,0 6-8 15,-5 20-20-15,-2 14-11 16,4 17-27-16,3 8-12 16,9 8-24-16,1-6-6 15,5-6-30-15,-1-12-35 16,1-15-87-16,-1-11 196 16</inkml:trace>
  <inkml:trace contextRef="#ctx0" brushRef="#br0" timeOffset="232903.242">15260 17076 1650 0,'26'1'331'0,"39"1"-192"15,10-1-55-15,1-1-30 16,-5 1-6-16,-14 4-90 15,-10 1-310-15</inkml:trace>
  <inkml:trace contextRef="#ctx0" brushRef="#br0" timeOffset="233320.5714">15286 17275 1448 0,'0'-6'230'16,"4"-6"-32"-16,5 0-31 0,14 1-44 16,7 3-10-16,13 7-53 15,4 4-22-15,-3 8-19 16,-4 5-2-16,-20 12-5 15,-12 5 1-15,-22 3-1 16,-6-4-7-16,-11-8-27 16,1-8-15-16,8-9-35 15,5-4-6-15,15-7 20 16,7-3 11-16,17-1 36 16,9 4 15-16,7 4 8 15,4 4 4-15,-11 10 12 16,-6 5 11-16,-14 12 20 15,-15-4 1-15,-9 7-11 16,-17-8-11-16,-11-17-43 16,-1-3-32-16,0-21-91 15,9-7-86-15</inkml:trace>
  <inkml:trace contextRef="#ctx0" brushRef="#br0" timeOffset="233550.9588">15992 17075 2437 0,'2'4'68'15,"0"-3"-24"-15,1 3 51 16,-3-4-52-16,-1 0-584 16</inkml:trace>
  <inkml:trace contextRef="#ctx0" brushRef="#br0" timeOffset="234059.1691">16288 17089 1406 0,'4'-7'217'0,"6"-1"-75"15,3-5-6-15,5-10-33 16,3 0-22-16,4-11-29 16,1-1-9-16,-6-2-2 15,-4-1 2-15,-5 6 4 16,-4 4 3-16,-7 14 3 16,0 6-4-16,-1 17 4 15,-4 8-1-15,4 16-5 16,1 14-3-16,2 11-18 15,3 0-7-15,4 0-10 16,-1-5-4-16,6-10-47 0,1-4-39 16,0-18-106-1</inkml:trace>
  <inkml:trace contextRef="#ctx0" brushRef="#br0" timeOffset="234418.4015">16775 16833 1266 0,'-6'-2'274'0,"-10"1"-112"16,-2 4-20-16,-1 10-13 15,-2 9-24-15,-1 12-21 16,3 3-2-16,8 15-26 15,3 0-8-15,16 1-10 16,6 0-4-16,12-14 5 16,11-5 1-16,11-17-4 15,6-10-3-15,7-18-8 16,-7-15 0-16,-8-11 0 16,-10-2 0-16,-24-11 9 15,-12 4 6-15,-24-3-2 16,-6-2-1-16,-12 13-21 15,0 5-11-15,3 13-34 0,3 8-42 16,10 12-66-16</inkml:trace>
  <inkml:trace contextRef="#ctx0" brushRef="#br0" timeOffset="235631.1434">17057 16675 1523 0,'0'1'284'0,"8"3"-66"16,11-3-104-16,9 2-8 15,22-3-62-15,0-2-16 0,7 1 172 16</inkml:trace>
  <inkml:trace contextRef="#ctx0" brushRef="#br0" timeOffset="236254.3322">17405 16489 1454 0,'-1'0'233'0,"2"0"-53"16,8 3-23-16,16 3-44 15,3-1-13-15,9 1-40 16,-4-4-17-16,-5 0-17 16,0-2-8-16,-6-2-6 15,2 2-2-15,-10-3 0 16,-7-2-4-16,-9 0-9 15,-9-6-4-15,-1 7-5 16,-3 4 1-16,1 6 4 16,0 6 2-16,1 11 12 15,3 5 5-15,4 7 7 0,4 7 3 16,5 1-7-16,0-3-5 16,5-7-6-16,3-6-22 15,1-16-65-15,4-1-53 16</inkml:trace>
  <inkml:trace contextRef="#ctx0" brushRef="#br0" timeOffset="236424.1188">17497 16643 1561 0,'10'1'293'0,"9"0"-90"16,5 0-63-16,17 6-41 15,-4-3-32-15,1-3-40 16,0 6-34-16</inkml:trace>
  <inkml:trace contextRef="#ctx0" brushRef="#br0" timeOffset="237213.0531">18213 17000 1197 0,'-4'-3'303'0,"-9"-4"-158"16,-8 6 11-16,-6 2-16 15,-8 3-29-15,11 5-46 16,4 3-11-16,11 2-23 16,12-2-7-16,9 1 0 15,12 0 0-15,25 9-5 16,3 4-4-16,5 0 1 15,-8 3 13-15,-28-3 28 16,-11 1 9-16,-29 2 4 16,-14-6-8-16,-18-17-23 15,-1-8-17-15,10-19-56 16,7-6-38-16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43:43.395"/>
    </inkml:context>
    <inkml:brush xml:id="br0">
      <inkml:brushProperty name="width" value="0.05292" units="cm"/>
      <inkml:brushProperty name="height" value="0.05292" units="cm"/>
    </inkml:brush>
  </inkml:definitions>
  <inkml:trace contextRef="#ctx0" brushRef="#br0">22103 9580 761 0,'-6'-5'468'0,"-6"-2"-215"16,-1 2-169-16,0 0-13 16,-2 3-10-16,0 0-11 15,2 1-14-15,-2 3-6 16,5 6-13-16,1 1-5 0,7 5-5 15,1-1 1-15,2-1 5 16,7-1 0-16,3-1-1 16,6-2-1-16,0-3-3 15,4 1-2-15,-4-7 1 16,-1-3 0-16,-1-1 4 16,-6-6 3-16,-1 4 10 15,-2-5 6-15,-6 1 11 16,-5 2 3-16,-1-2 6 15,-3 0-2-15,-2 3-14 16,3 1-8-16,-3 5-15 16,2 3-6-16,0 8-7 15,1 5-1-15,1 1-1 16,2 4 0-16,5-1 1 16,0-2-3-16,8-1 0 15,2-4 2-15,1-5 0 0,3 1 4 16,1-7 0-16,1-4 2 15,0-2 1-15,-2-7 1 16,-3-1 1-16,-5-3 0 16,-2 3 3-16,-5 1 0 15,-5 1 3-15,-1 5 2 16,-4 4 5-16,-3 0 1 16,-1 4-3-16,-4 1-4 15,3 2-9-15,2 4-3 0,5 6-2 16,2-5-2-16,3 1-1 15,4 5 0-15,3-3 1 16,5 2 1-16,7-3 2 16,-1-5 1-16,2-4 0 15,-1-3 2-15,-1-7 0 16,0 0 2-16,-4-9 0 16,-1 2 1-16,-4-1 1 15,-5-2 2-15,-7 7 0 16,-3-4 1-16,-7 6-1 15,-2 2 0-15,-2 4-3 16,2 3-2-16,0 3-3 16,4 1-2-16,2 5-3 15,7 5 0-15,2 1-1 16,-1 0 1-16,10 3 1 16,0-3 1-16,4-5 2 15,7-2 0-15,0-8 1 0,4 0 0 16,3-5 1-16,-5-4 1 15,-3-2 1-15,-1-6 2 16,-7 4 1-16,0 0 2 16,-8-1 6-16,-5 5 6 15,-7-1 6-15,-5 0-1 16,-2 11-2-16,-2 1-3 16,2 5-8-16,1 3-2 0,6-4-8 15,2 3-3-15,5 2-2 16,2-1-2-16,7 3 2 15,6-1 0-15,6-6 2 16,7 0 1-16,-1-8-20 16,0 0-33-16,-2-5-99 15</inkml:trace>
  <inkml:trace contextRef="#ctx0" brushRef="#br0" timeOffset="832.698">22552 9065 1114 0,'-3'-2'384'16,"1"-2"-147"-16,-1 5-105 16,1-1-19-16,1 0-37 15,0 0-22-15,-5 14-17 16,-10 37-8-16,16-21-14 0,1-4-2 16,6-6-4-16,5-2-1 15,5-9 0-15,4-1 0 16,6-8 0-16,1-2-2 15,2-3-1-15,-1-3-1 16,-5-3 1-16,-3 0 2 16,-10-5 2-16,-4-1 3 0,-4 1-1 15,-3-3 1 1,-7 5-2-16,1 0-1 0,-4 4-2 16,0 3-3-16,6 6 0 15,-1 4 1-15,3 12 3 16,2 6 3-16,0 11-1 15,0 0-2-15,2 10-1 16,-2 1 4-16,0-1 10 16,-2 1 1-16,-5-9 0 15,1 0-5-15,-4-12-5 16,-4-4 0-16,-4-6 1 16,-3-7-2-16,-1-7-28 15,0-12-20-15,5-8-44 16,3-6-43-16,9 1-71 15,9 3-18-15</inkml:trace>
  <inkml:trace contextRef="#ctx0" brushRef="#br0" timeOffset="1124.73">22851 9086 1233 0,'0'0'297'15,"5"1"-114"-15,5-2-58 16,11 2-4-16,6-1-34 15,-3 0-25-15,6 2-32 16,-5-4-13-16,-1 1-28 16,1-3-34-16,-9 0-121 15</inkml:trace>
  <inkml:trace contextRef="#ctx0" brushRef="#br0" timeOffset="1333.1711">22884 9178 1356 0,'4'1'227'16,"5"1"-83"-16,6-2-6 15,10 0-44-15,0 0-27 16,7 0-43-16,-1 0-14 15,-1 2-107-15</inkml:trace>
  <inkml:trace contextRef="#ctx0" brushRef="#br0" timeOffset="1735.4355">23148 8912 1028 0,'-2'-11'418'0,"5"-11"-207"15,5 3-35-15,16 3-41 16,5 1-15-16,11 7-45 0,2 4-26 16,-2 8-30-16,-4 4-12 15,-13 7-8-15,-9 0-1 16,-10 9-2-16,-6 2 1 16,-11 3 3-16,2 2 3 15,-9-3 1-15,5-3 1 16,3-2-3-16,-2-3 0 0,9-4-2 15,5 0 0 1,8-4-4-16,5-4-28 0,2 2-115 16</inkml:trace>
  <inkml:trace contextRef="#ctx0" brushRef="#br0" timeOffset="1901.9901">23346 9324 1596 0,'0'2'324'0,"2"0"-121"15,-2 0-68-15,0-2-66 16,0 0-27-16,0-1 76 16</inkml:trace>
  <inkml:trace contextRef="#ctx0" brushRef="#br0" timeOffset="2969.9444">15090 6576 1062 0,'-9'3'395'0,"-7"2"-238"15,-3 7-14-15,-7 3 1 16,-1 10-23-16,3 6-17 0,3 8-32 16,10 5-18-16,11 2-33 15,8 1-12-15,14-6-8 16,3-7-1-16,8-8-19 15,0-10-31-15,-3-8-119 16</inkml:trace>
  <inkml:trace contextRef="#ctx0" brushRef="#br0" timeOffset="3479.6665">15239 6670 1242 0,'-5'10'301'0,"-3"6"-121"15,-1 7-79-15,-1 6-8 16,-1 3-58-16,0 0-12 16,4 1-14-16,2-3-3 15,6-10-4-15,-2-6-1 16,4-13 1-16,0-4 0 16,2-10 1-16,4-2 3 0,-3-6-1 15,3 0-1-15,-1-9-1 16,-1-2-1-16,4 2 0 15,-3-1-1-15,2 5 8 16,-1 5 6-16,-6 6 11 16,2 6 4-16,-3 12 16 15,-2 4 2-15,0 14 4 16,3 2 0-16,3 8-19 16,3 5-10-16,6 4-15 15,-1 1-4-15,6-5-4 16,0-2-3-16,-1-13-31 15,0-8-20-15,-4-11-49 16,-4-2-28-16,-5-10-122 16</inkml:trace>
  <inkml:trace contextRef="#ctx0" brushRef="#br0" timeOffset="3654.2126">15184 6848 1409 0,'3'1'246'16,"10"-1"-40"-16,6-3-30 16,10-5-49-16,5 0-31 15,2 1-43-15,0 3-17 0,-7 4-45 16,-4 1-55-16</inkml:trace>
  <inkml:trace contextRef="#ctx0" brushRef="#br0" timeOffset="4075.9738">15540 6600 1444 0,'6'-3'257'0,"14"-1"-30"15,2 3-63-15,12 11-56 16,-1 7-29-16,-6 15-29 15,-1 9-11-15,-20 12 2 16,-5 10-2-16,-14 0 5 16,-5-4-7-16,-4-19-82 15,2-10-315-15</inkml:trace>
  <inkml:trace contextRef="#ctx0" brushRef="#br0" timeOffset="5836.1615">21915 8732 1035 0,'-3'1'416'16,"-5"1"-248"-16,-5 8-25 15,-8 0 0-15,-5 13-29 16,-2 6-20-16,6 9-20 0,12 6-14 16,18 5-31-16,9 1-8 15,13-5-13-15,4 0-3 16,-6-16-34-16,0-9-47 15,4-14-190-15</inkml:trace>
  <inkml:trace contextRef="#ctx0" brushRef="#br0" timeOffset="6070.5588">22018 8777 1410 0,'2'4'194'0,"2"10"-109"16,-1 2-24-16,3 11-18 16,0 4-6-16,-4 0-13 15,4 3-3-15,-4-7-52 16,0-4-63-16</inkml:trace>
  <inkml:trace contextRef="#ctx0" brushRef="#br0" timeOffset="6352.9645">21988 8817 1133 0,'8'-10'344'0,"6"-8"-197"0,6 5-14 15,6 7-50-15,5 5-22 16,2 4-33-16,1 4-7 15,-15 6 1-15,-10 3 1 16,-15 6-2-16,-9 3 1 16,-5-3-8-16,1-3-2 0,5-10-4 15,5-7-3-15,10-2-5 16,7-2-2-16,11-2 2 16,6 3 2-16,1 6 4 15,-1 3 0-15,-11 10 0 16,-8 3 1-16,-15 8 2 15,-10-3-15-15,-9 0-82 16,-1-1-100-16</inkml:trace>
  <inkml:trace contextRef="#ctx0" brushRef="#br0" timeOffset="6600.7085">22275 8690 1453 0,'20'-5'244'0,"19"-7"-49"0,-4 6-27 16,-8 19-44-16,-10 9-4 16,-17 22-9-16,-2 9-4 15,-15 7-19-15,1-2-19 16,-1-6-37-16,-2-8-16 15,1-12-52-15,1-4-48 16,5-5-263-16</inkml:trace>
  <inkml:trace contextRef="#ctx0" brushRef="#br0" timeOffset="7392.7356">22797 9427 1382 0,'-2'0'226'0,"2"8"-63"0,0 4-30 15,0 8-37-15,3 8-11 16,0 8-32-16,2-3-12 16,1-3-20-16,-2-4-13 15,-1-16-78-15,1-1-77 16</inkml:trace>
  <inkml:trace contextRef="#ctx0" brushRef="#br0" timeOffset="7756.9273">22793 9459 1256 0,'3'-5'289'0,"9"-5"-105"16,1 1-43-16,6 1-68 15,2 5-20-15,3 4-28 16,-3 1-10-16,-6 6-7 15,-4 1-1-15,-12 3 1 16,-7-2-1-16,-5 7-1 16,-4 0-2-16,0-6-3 15,2 5-2-15,4-16-8 16,5 3-2-16,12-2-2 16,6-1 2-16,7 8 5 15,6-2 2-15,0 3 3 16,0 4 0-16,-6 1 15 15,-9 5 13-15,-15 3 20 0,-10 0 11 16,-11-6-5-16,-5-5-11 16,-3-11-24-16,3-5-21 15,9-3 22-15</inkml:trace>
  <inkml:trace contextRef="#ctx0" brushRef="#br0" timeOffset="40352.1405">2247 12537 1345 0,'-5'4'241'0,"-14"7"-77"16,-7 1 3-16,-17-1-43 16,-7 0-21-16,-7-7-37 15,-6-4-18-15,2-4-31 0,7 0-6 16,18 2-4-16,12 2-3 16,21 0 3-16,6 0 1 15,23 2 12-15,13 3 4 16,20 11 10-16,2 3 2 15,-11 13 13-15,-10 7 7 16,-32 12 3-16,-12 8 3 16,-21 5-23-16,-9-3-11 15,-7-10-11-15,2-10-1 0,4-21-2 16,5-11-5-16,16-10-9 16,9-3-7-16,18-2-8 15,12 1 2-15,21 5 2 16,3 1 5-16,10 5 3 15,0 3 0-15,-6 3-105 16,1 1-48-16</inkml:trace>
  <inkml:trace contextRef="#ctx0" brushRef="#br0" timeOffset="40555.5925">2269 12813 1478 0,'11'-1'301'0,"9"0"81"15,25 2-307-15,8 0-28 16,1 1-37-16,-3 3 0 16,-14 0-30-16,-2 1-44 15,-6-1-339-15</inkml:trace>
  <inkml:trace contextRef="#ctx0" brushRef="#br0" timeOffset="40720.1529">2510 12849 1555 0,'0'11'330'16,"-1"9"-65"-16,10 4-107 15,-3 0-38-15,7 2-59 16,-1-4-17-16,1-3-55 15,4 2-38-15,2-10-175 16</inkml:trace>
  <inkml:trace contextRef="#ctx0" brushRef="#br0" timeOffset="41146.0884">2844 12905 1626 0,'-15'-3'355'0,"-15"-4"-148"0,-3-1-35 16,2 5-74-16,4 5-29 15,9 11-42-15,6 5-15 16,10 5-12-16,7 2-4 16,11-1 0-16,6-1 1 15,9-8 0-15,1-4 1 16,5-11-21-16,-1-4-12 15,-5-8-14-15,-3-9-3 16,-8-6 24-16,-2-3 13 0,-8 0 20 16,4 6 18-16,-5 5 24 15,-2 4 10-15,2 13 12 16,-2 5-1-16,0 9-23 16,3 6-9-16,0 1-20 15,-3 4-7-15,4-2-4 16,3 0 1-16,3-4-1 15,3-9 1-15,-3-7 13 16,-1-4 11-16,-1-12 10 16,-2-3 1-16,-4-7-11 15,2 0-12-15,-3-2-33 16,2 1-47-16</inkml:trace>
  <inkml:trace contextRef="#ctx0" brushRef="#br0" timeOffset="41774.4226">4030 12770 800 0,'0'0'473'0,"0"8"-229"15,3 7-107-15,-3 11-10 16,2 7-4-16,4 4-24 16,1-1-10-16,6-6-28 15,4-6-6-15,4-15-16 0,3-5-3 16,4-10-9-16,-3-10-6 15,-3-6-3-15,-4-3-2 16,-8-4-1-16,-3 3-2 16,-7 7-3-16,-4 3 1 15,-2 14 7-15,1 9 8 16,1 16 7-16,1 11 2 16,3 18 1-16,0 9 5 0,0 20 9 15,-3 3 2-15,0-4-6 16,-4-8-7-16,-2-21-12 15,-5-15-5-15,-6-21-1 16,-4-12-2-16,0-16-19 16,4-9-23-16,3-17-41 15,4-5-23-15,2-8-81 16,5-1-30-16</inkml:trace>
  <inkml:trace contextRef="#ctx0" brushRef="#br0" timeOffset="41970.0873">4499 12912 1620 0,'18'0'380'0,"8"-6"-106"16,15 10-162-16,2 5-35 15,-6 1-46-15,0 4-4 16</inkml:trace>
  <inkml:trace contextRef="#ctx0" brushRef="#br0" timeOffset="42524.5294">5335 12736 1328 0,'-6'14'266'0,"-6"11"-66"16,-8 15-31-16,-5 3-28 16,-6-3-42-16,-2-3-36 15,-3-16-33-15,-1-11-9 16,4-13-8-16,0-10-4 0,12-8-9 16,7-2-2-16,5-2-5 15,6 2 0-15,8 3 1 16,3 3 1-16,14 6 5 15,3 1 2-15,10 11 8 16,3 9 1-16,0 13 3 16,-2 6 1-16,-8 4-2 15,-2 0-3-15,-5-6-26 16,-6-2-40-16</inkml:trace>
  <inkml:trace contextRef="#ctx0" brushRef="#br0" timeOffset="42706.6282">5127 12554 1636 0,'-4'-6'367'0,"-2"-2"-144"15,6 5-143-15,2 0-33 16,10 5-71-16,3 1-54 15</inkml:trace>
  <inkml:trace contextRef="#ctx0" brushRef="#br0" timeOffset="43276.8196">5426 12422 1478 0,'8'-3'233'0,"13"-3"-75"16,10 2-57-16,4 3-44 15,3 0-10-15,1 1-18 16,-6 0-3-16,-8 0-7 15,-5-3-13-15,-11-4-22 16,-4-1-7-16,-12-3-4 16,-5 6 8-16,-7 0 15 15,0 4 2-15,7 3 0 0,1 5 2 16,9 9 6-16,2 3 3 16,9 4 7-16,3 4 4 15,8-2-2-15,-1-1 0 16,0 0-7-16,1-3-3 15,-10-6 1-15,0 0 1 16,-13-6 2-16,-7-4-2 0,-3 0-1 16,-4-2-4-1,1-1-5-15,2 0-1 0,4 7-5 16,7 3-1-16,9 12-4 16,6 6 2-16,5 9 3 15,0 9 4-15,-3 5 13 16,-2-1 11-16,-12-2 23 15,0 0 5-15,-10-16-5 16,-3 0-7-16,-5-16-15 16,-3-10-7-16,2-13-29 15,2-14-25-15,7-9-71 16,9-3-45-16,9-2-157 16</inkml:trace>
  <inkml:trace contextRef="#ctx0" brushRef="#br0" timeOffset="43751.766">6132 12937 1293 0,'0'-4'290'0,"3"-3"-87"16,-7-3-30-16,-4-5-25 15,-4-3-37-15,-8 1-18 16,-3-3-19-16,-5 0-12 15,-2 6-16-15,7 2-9 16,-1 13-18-16,3 8-7 0,10 9-7 16,3 7-3-1,10 5 1-15,3 4 2 0,8-4 3 16,1-5 2-16,6-6 2 16,5-7 0-16,1-13 1 15,-3-5 1-15,-2-10-1 16,-1-2 1-16,-5-3-2 15,-1-3-1-15,-5-2-2 16,-2 7-2-16,0 3-5 16,0 6-3-16,0 12-2 15,1 3-1-15,-1 10 3 16,1 4 0-16,5 5 1 16,2 1 1-16,3 0 0 15,-1-6 2-15,-3-10 3 16,-1-4 6-16,-1-12 13 15,1-6 2-15,3-9 1 0,3 1-6 16,-2-7-11-16,-2 0-3 16,-5 2-56-16,-4 0-54 15</inkml:trace>
  <inkml:trace contextRef="#ctx0" brushRef="#br0" timeOffset="44096.8401">6660 12826 1563 0,'3'5'342'16,"-1"7"-78"-16,0 5-99 16,-3 3-38-16,-1 4-61 15,-5-1-19-15,-10-2-19 16,-5-6-6-16,-8-5-12 15,2-4-11-15,4-7-28 16,3-7-14-16,10-8-29 16,-3-5-1-16,9-2 10 15,5 2 11-15,9 1 30 16,11 7 11-16,8 6 17 16,2 3 3-16,2 10 18 15,-7 8 8-15,-6 7 13 16,-3 4 7-16,-5 1-13 0,3-1-8 15,0-2-33-15,-1-4-37 16</inkml:trace>
  <inkml:trace contextRef="#ctx0" brushRef="#br0" timeOffset="44245.4381">7067 12973 1792 0,'-1'9'492'0,"-4"16"-242"16,-7 0-80-16,-5 2-73 16,-1 1-65-16</inkml:trace>
  <inkml:trace contextRef="#ctx0" brushRef="#br0" timeOffset="44640.3833">7529 12754 1544 0,'18'4'237'0,"26"-1"-159"16,4 4-23-16,3-1-31 16,-3-4-8-16,-8-1-21 15,-6-1-50-15</inkml:trace>
  <inkml:trace contextRef="#ctx0" brushRef="#br0" timeOffset="44801.527">7711 12789 1626 0,'-4'9'332'0,"-3"12"-181"15,5 5-16-15,4 3-52 16,4 1-24-16,4-1-31 0,1-4-20 16,2-4-102-1,4-1-104-15</inkml:trace>
  <inkml:trace contextRef="#ctx0" brushRef="#br0" timeOffset="45060.0925">8087 12833 1448 0,'-13'-5'263'0,"-16"-1"-6"16,-1 2-56-16,5 5-80 15,-2 6-38-15,15 10-52 16,5 4-16-16,7 4-9 16,12 3 2-16,9-6 11 15,3-4 9-15,6-11 12 16,2-7 3-16,-11-8 0 16,-3-5-6-16,-12-3-5 15,-6 0-30-15,-3 1-306 16</inkml:trace>
  <inkml:trace contextRef="#ctx0" brushRef="#br0" timeOffset="45533.2911">8707 12781 1392 0,'16'9'270'16,"4"6"-25"-16,-3 9-88 15,-8 4-6-15,-10 4-59 16,-4-4-17-16,-3-6-30 16,2-7-13-16,0-15-19 15,6-5-5-15,1-13-10 16,6-8-6-16,9-3 0 15,4 2 1-15,5 8 4 16,1 5 1-16,0 13 4 16,-2 5 4-16,-6 10 12 15,-5 6 4-15,-7 9 3 0,-6 2-3 16,2 4-30-16,1-2-40 16</inkml:trace>
  <inkml:trace contextRef="#ctx0" brushRef="#br0" timeOffset="45877.2646">9007 12642 1439 0,'11'-15'273'0,"13"-18"12"15,11 6-90-15,11 17-66 16,-1 4-25-16,5 26-13 15,-4 8-1-15,-14 12-13 16,-4 7-17-16,-12 4-21 16,-6 0-10-16,-1-6-12 15,1-4 0-15,-7-13-5 16,3-7 0-16,-5-13-4 16,1-8-7-16,-4-12-13 15,-5-2-6-15,-8-4-11 16,-6-1 3-16,-8 7 7 15,-6 5 2-15,-10 16 8 16,-5 9 1-16,8 12 0 16,8 4 1-16,19-7-9 15,8-2-56-15</inkml:trace>
  <inkml:trace contextRef="#ctx0" brushRef="#br0" timeOffset="46451.733">9757 12698 1253 0,'-10'-4'278'0,"-15"1"-128"0,0 0-3 16,1 7-22-16,2 6-31 15,10 4-44-15,4 1-17 16,12 4-25-16,7-6-4 16,10 2-3-16,6-2 1 15,3-5 2-15,-3-1 1 16,-9-7 2-16,-2 1 0 15,-20-2-2-15,-7 0 0 16,-15 3-3-16,-11 3-2 0,-1 5 0 16,3 4 1-1,9 0 3-15,7 1 2 0,15 2 10 16,4-1 0-16,14 4 0 16,10-2-3-16,9-2-7 15,6-2-6-15,2-11-57 16,-4-6-55-16,-1-7-153 15</inkml:trace>
  <inkml:trace contextRef="#ctx0" brushRef="#br0" timeOffset="46736.502">9922 12767 1335 0,'3'-11'273'0,"4"-7"-39"16,-4 3-4-16,1 15-49 16,0 7-34-16,-4 9-50 15,2 9-23-15,-3 5-35 16,-3 3-12-16,2 1-16 15,-4-7-2-15,2-9-6 0,1-6-13 16,3-11-40-16,4-7-13 16,5-10-6-16,3-2 6 15,3-9 30-15,1 4 13 16,-1 1 12-16,-1 3 1 16,-5 7 7-16,-5 3 2 15,-7 15 10-15,-5 7 9 16,-1 13 16-16,-1 5 2 0,9 1-7 15,2-1-9-15,12-7-11 16,4-5-22-16,5-16-108 16</inkml:trace>
  <inkml:trace contextRef="#ctx0" brushRef="#br0" timeOffset="46932.9852">10194 12759 1397 0,'2'0'255'0,"10"0"13"15,10 0-135-15,11-3-38 16,3 2-26-16,-6 0-45 16,0 1-4-16,-7 0-20 15,-5-1-38-15,-1-2-178 16</inkml:trace>
  <inkml:trace contextRef="#ctx0" brushRef="#br0" timeOffset="47091.6395">10314 12781 1507 0,'-4'11'287'0,"-1"13"-44"0,4 5-31 16,3 0-82-16,4-1-31 15,6-5-46-15,3-5-20 16,6-9-25-16,6-6-32 0,0-7-116 15,1-4-35-15</inkml:trace>
  <inkml:trace contextRef="#ctx0" brushRef="#br0" timeOffset="47419.8853">10571 12893 1438 0,'0'4'243'0,"2"9"-46"16,4-3-18-16,9-4-35 15,6-1-25-15,5-3-29 16,2-1-18-16,-6-7-32 16,-1-1-8-16,-3-9-15 15,-6-2-3-15,-4-3-6 16,1-2-2-16,-14-1-10 16,2 3-5-16,-8 3-7 15,-10 0 2-15,-9 6 7 0,-6 0 1 16,0 11-1-16,4 3 1 15,9 19 1-15,8 5 3 16,7 16 8-16,8 8 2 16,14 3 4-16,2 0-1 15,7-6-1-15,1-2 0 16,-4-11 1-16,1-4-10 16,-3-12-66-16,0-7-27 0</inkml:trace>
  <inkml:trace contextRef="#ctx0" brushRef="#br0" timeOffset="47709.1238">11109 12783 1233 0,'-1'-10'295'0,"-2"-8"-115"15,-4 2 8-15,-12 2-3 16,-3 5-2-16,-7 6-33 16,-3 5-23-16,4 10-54 15,0 5-15-15,11 9-33 16,4 3-7-16,14 6-3 0,9-2-3 16,10-7 4-16,5-7-2 15,5-11-1-15,2-5 1 16,0-9-26-16,-2-7-42 15,-7-9-71-15</inkml:trace>
  <inkml:trace contextRef="#ctx0" brushRef="#br0" timeOffset="47846.7568">11023 12550 1525 0,'-2'-6'371'0,"-2"-7"39"0,3 10-251 16,0-4-48-16,4 6-104 15,-3 1-59-15,0 0-84 16</inkml:trace>
  <inkml:trace contextRef="#ctx0" brushRef="#br0" timeOffset="48007.327">11255 12810 1680 0,'3'13'389'0,"10"20"-191"16,1-8-29-16,-3-12-57 15,4-8-1-15,4-16-8 16,-1-6-16-16,0-12-43 16,2-2-30-16,-11 3-74 15,-2 1 304-15</inkml:trace>
  <inkml:trace contextRef="#ctx0" brushRef="#br0" timeOffset="48424.3419">11644 12778 1494 0,'3'7'241'0,"-3"12"-64"0,-3 3-62 16,0 10-39-16,-5 1-14 16,3 2-42-16,4-2-39 15</inkml:trace>
  <inkml:trace contextRef="#ctx0" brushRef="#br0" timeOffset="48710.0208">11894 12756 1561 0,'-12'-1'279'0,"-11"1"-138"15,1 4-42-15,9 6-45 16,6 10-18-16,10 6-19 16,3 2-1-16,15 0-4 15,5-6 6-15,9-10 10 16,1-8 12-16,-3-9 22 16,-4-5-1-16,-13-10 2 15,-6-1-7-15,-21-1-19 16,-9 1-10-16,-14 4-25 15,0 5-35-15</inkml:trace>
  <inkml:trace contextRef="#ctx0" brushRef="#br0" timeOffset="49321.9732">12877 12672 1404 0,'-13'5'217'0,"-13"6"-86"0,2 3-15 16,13 4-45-16,5 0-19 15,17 0-24-15,8 0-5 16,10-3-2-16,2-5-1 16,-4-8-2-16,-2-2-1 15,-8-5-1-15,-5-3 0 16,-12 0-1-16,-6 1-3 15,-12 0-4-15,-7 3-3 16,-2 4-2-16,1 3 5 0,6 8 15 16,5 4 8-16,8 6 6 15,4 3-6-15,8 6-6 16,3 1-6-16,13 1-2 16,-2-5 2-16,8-12-7 15,5-9-12-15,4-11-52 16,0-8-51-16</inkml:trace>
  <inkml:trace contextRef="#ctx0" brushRef="#br0" timeOffset="49620.6585">13171 12750 1313 0,'5'2'285'0,"1"4"-31"16,0 5-53-16,-1 8-78 15,-2 1-21-15,-3 6-44 16,0 0-14-16,-1-5-24 0,-5-5-7 15,2-10-18-15,4-6-19 16,2-13-39-16,9-4-10 16,0-10 4-16,-2-1 15 15,-2-1 36-15,-4 3 11 16,10 7 7-16,-5 4 0 16,0 8 7-16,-3 6 10 15,-8 9 26-15,1 7 11 16,2 9 11-16,-1 3-7 0,7 4-22 15,3-3-11-15,9-3-14 16,9-5-10-16,4-8-65 16,3-6-74-16</inkml:trace>
  <inkml:trace contextRef="#ctx0" brushRef="#br0" timeOffset="49956.2146">13428 12722 1455 0,'14'0'222'16,"9"0"-87"-16,11 2-68 16,4 1-16-16,2 0-34 15,-5-1-9-15,-8-1-3 0,-6-1 1 16,-15-1-1-16,0 0-10 15,-8-2-17-15,-6-1-7 16,-6 2-1-16,-6 0 8 16,-4 4 18-16,1 4 14 15,1 4 26-15,4 4 14 16,5 5 22-16,4 3-2 16,10 5-1-16,5 1-8 15,16-3-24-15,2 0-8 0,8-6-11 16,3-7-36-16,2-9-100 15</inkml:trace>
  <inkml:trace contextRef="#ctx0" brushRef="#br0" timeOffset="50550.3026">13851 12708 1505 0,'-6'1'225'0,"-5"3"-121"16,5 0-9-16,10 4-19 15,7 3-20-15,7 1-32 16,3 0-10-16,1-3-8 16,-1 0-1-16,-4-5-5 15,-3-1-9-15,-10 0-31 0,-4-3-21 16,-13 0 2-16,-7 0 7 15,-9 2 45-15,-1 4 28 16,3 1 28-16,5 2 10 16,8 2 0-16,6 2-5 15,10 3-21-15,6-1-10 16,14 4-13-16,2-3-3 16,6-10-21-16,1 0-23 15,-6-9-48-15,-4-6-38 0,-4-4-73 16,-6-5 34-16,-4-7 52 15,0-1 34-15,0-5 148 16,3-2 13-16,9 0 40 16,-1 1 12-16,5 5 9 15,-2 5-11-15,-3 11-14 16,3 7-15-16,-4 12-29 16,4 7-11-16,2 11-13 15,-9 0 0-15,3 5-3 16,-4-1-4-16,0-1 1 15,1-5 3-15,-5-6-2 16,-3-3-3-16,-11-10-7 16,-5 0-11-16,-8 1-9 15,-1-2-4-15,-1 7-10 16,3 0-3-16,-1 3-10 0,2-3-22 16,9-4-92-16,3-4 127 15</inkml:trace>
  <inkml:trace contextRef="#ctx0" brushRef="#br0" timeOffset="51074.3071">14584 12667 1534 0,'-13'-5'295'15,"-10"-7"-65"-15,1 10-119 16,5 3-30-16,6 8-49 16,5 5-16-16,11 4-8 15,6 0-2-15,13-1-2 16,4-2 0-16,2-4 0 16,-6-4 1-16,-9-7-1 15,-3 0-4-15,-9-4-9 16,-3 0-3-16,-1 1-4 15,0 2 2-15,0 0 9 16,-17 1 3-16,-34 8 0 16,33 1 2-16,3 5 0 15,5 5 2-15,8-1 5 16,4 5 1-16,14-3-2 0,1-4 1 16,6-2 0-16,1-7 1 15,-2-9 3-15,3-3 3 16,-7-13-3-16,3-1 0 15,1-4-5-15,-2-4 2 16,2 3-2-16,-6 0-1 16,-8 5 13-16,-5 8 9 15,-1 8 11-15,-1 6 6 16,2 7-2-16,1 6-9 0,2 4-10 16,-2 1-9-16,4 4-6 15,-1-2-9-15,-3-1-78 16,2-1-29-16</inkml:trace>
  <inkml:trace contextRef="#ctx0" brushRef="#br0" timeOffset="51224.9033">14724 12525 1879 0,'-2'-3'503'0,"-1"1"-341"15,5 7-57-15,-2-5-68 16,3 4 305-16</inkml:trace>
  <inkml:trace contextRef="#ctx0" brushRef="#br0" timeOffset="52112.257">15745 12677 1116 0,'-11'-7'367'0,"-7"-5"-196"15,-4 7-49-15,-5 2-7 16,7 7-54-16,3 3-25 15,4 5-26-15,11 5-6 0,1 1 1 16,2 3 3 0,11-3 2-16,1 0 2 0,7-7-2 15,2-4-2-15,2-7-1 16,-2-1-1-16,-4-6-13 16,-4 1-10-16,-14 0-8 15,-3 1-3-15,-14 2 10 16,-4 1 9-16,-3 5 5 15,-4 4 4-15,10 6 7 16,5 3 7-16,9 5 14 16,5 3 2-16,11 2 5 15,4-1-2-15,3-5-5 16,8-4-2-16,1-13-10 16,2-4-2-16,3-13-2 15,-2-4-1-15,-4-9-2 16,-2-3-1-16,-4-1-2 15,-5 3-2-15,-6 3 1 16,-6 5 0-16,-4 7-1 0,-5 2-3 16,-1 12-1-16,2 7-1 15,0 9 1-15,2 2 1 16,7 5 1-16,2-2 0 16,8 0 7-16,5-2 5 15,2-9 21-15,5-4 12 16,-4-10 19-16,-5-5-2 15,-9-10-16-15,-2 1-11 0,-3 1-45 16,-1 1-42-16,-3 2 406 16</inkml:trace>
  <inkml:trace contextRef="#ctx0" brushRef="#br0" timeOffset="52425.5884">16134 12766 1440 0,'2'9'243'0,"5"9"-22"16,-3 1-65-16,18 4-52 16,-2-5-13-16,3-3-39 15,8-1-6-15,-2-10-7 16,-4-4 0-16,-2-14 0 16,-2-4-4-16,-5-7-11 15,0-5-4-15,-5-1-7 16,-4-5-1-16,-8-2-2 15,-6-1-1-15,-15-4-2 0,-9-3 0 16,-11-8-1-16,-1-1-1 16,3 12-1-16,4 13 1 15,11 34 1-15,4 16-2 16,13 17-2-16,7 4-3 16,10-1 7-16,17 4-34 15,13-4-52-15</inkml:trace>
  <inkml:trace contextRef="#ctx0" brushRef="#br0" timeOffset="52722.8851">16576 12727 1239 0,'-4'0'325'0,"-2"5"-53"16,-2 5-52-16,6 8-83 15,-1 5-18-15,7 5-45 16,11-1-11-16,3-6-14 16,6-5-7-16,6-12-11 15,-3-5-1-15,-1-10-9 16,0-4-4-16,-9-3-9 0,-3-2-16 15,-6-1-73-15,-2 1-12 16</inkml:trace>
  <inkml:trace contextRef="#ctx0" brushRef="#br0" timeOffset="52826.6075">16640 12533 1640 0,'-1'-1'304'0,"1"0"-230"16,2 2-31-16</inkml:trace>
  <inkml:trace contextRef="#ctx0" brushRef="#br0" timeOffset="53113.9159">16891 12728 1452 0,'6'11'282'0,"8"18"54"15,-2 3-113-15,2 12-75 16,0 3-27-16,-1 12-52 15,2 6-19-15,-8-5-34 16,-6-3-13-16,-4-12-22 16,-6-7-21-16,-6-11-23 15,-4-5-3-15,-11-12-2 16,-3-8 6-16,6-10 20 16,7-7 7-16,12-15 16 15,8-2 10-15,14-14 2 16,7-1 3-16,9-7 19 0,4-4 11 15,3 5 13-15,-6 1 2 16,-10 15-8-16,5 5-18 16,-12 11-228-16</inkml:trace>
  <inkml:trace contextRef="#ctx0" brushRef="#br0" timeOffset="53468.5171">17278 12886 1476 0,'8'3'257'15,"6"7"-52"-15,5-4-84 16,3 0-17-16,2-6-37 16,0-6-20-16,-3-5-27 15,-5-8-5-15,-8-4-8 16,-6-3-10-16,-7 3-20 15,-5 1-5-15,-7 4 2 16,-3 7 7-16,-3 3 15 16,-2 8-1-16,3 8 3 15,3 3 3-15,4 14 10 16,3 2 6-16,5 9 7 16,4 8 0-16,4 3 5 0,5-1 3 15,3-7 12-15,2-2-2 16,4-7-8-16,1-3 2 15,3-8-71-15,-2-6 414 16</inkml:trace>
  <inkml:trace contextRef="#ctx0" brushRef="#br0" timeOffset="53620.1655">17608 12939 1572 0,'0'0'364'16,"1"-3"6"-16,-1 1-257 16,0 2-39-16</inkml:trace>
  <inkml:trace contextRef="#ctx0" brushRef="#br0" timeOffset="54160.1256">18092 12736 1487 0,'-12'0'226'0,"-14"4"-118"15,9 7-18-15,7 6-44 16,0 4-10-16,10 4-2 15,4 2 2-15,10-1 13 16,11 0 7-16,6-11-8 16,-3-5-4-16,-3-10-15 0,-8-2-1 15,-6-9-1-15,-3-1-4 16,-8-6-28-16,0-3-40 16</inkml:trace>
  <inkml:trace contextRef="#ctx0" brushRef="#br0" timeOffset="54368.231">18270 12663 1544 0,'-1'5'318'0,"1"3"-56"0,1 15-106 16,6 6-41-16,7 18-49 15,2 9-17-15,-1 9-24 16,-4 2-5-16,-7-10-6 15,-3-7-3-15,-1-15-11 16,0-8-19-16,0-9-55 16,-1-7 426-16</inkml:trace>
  <inkml:trace contextRef="#ctx0" brushRef="#br0" timeOffset="54519.4139">18393 12871 1584 0,'9'-2'253'0,"19"0"-186"0,3 2-40 15,-2-2-18-15,3 2-42 16</inkml:trace>
  <inkml:trace contextRef="#ctx0" brushRef="#br0" timeOffset="54817.6568">18819 12752 1356 0,'-3'4'235'0,"-6"7"-57"16,-5 2-3-16,-9 2-42 16,-4-3-17-16,-7-4-62 15,2-3-18-15,2-11-21 16,4-4-4-16,6-8-5 15,7-2-2-15,13-2-4 16,0 2-2-16,13 2-2 16,-1 3-1-16,7 7 2 15,0 3 2-15,8 11 1 16,-3 4 2-16,-2 9-1 16,2 5 0-16,-3 4 0 15,0-1 6-15,0-1-26 16,-1-3-378-16</inkml:trace>
  <inkml:trace contextRef="#ctx0" brushRef="#br0" timeOffset="55181.5705">18869 12570 1479 0,'14'-12'210'0,"17"-11"-108"16,5 0 0-16,1 8 5 16,-2 8-10-16,1 14-4 15,-3 12-15-15,-3 11-19 16,-6 3-2-16,-9 6-9 16,0 1-9-16,-7 2-9 15,0-3-6-15,-2-9-8 16,1-6-2-16,-3-14-2 15,2-7 0-15,-6-8-12 16,-3-5-9-16,-12-6-11 16,-8-1 0-16,-9-1 4 15,-3 3 5-15,1 13 4 16,4 3 1-16,6 14 0 16,3 2 2-16,9 3-1 15,4-1-40-15,13-8-108 16</inkml:trace>
  <inkml:trace contextRef="#ctx0" brushRef="#br0" timeOffset="55505.2046">19581 12708 1468 0,'-3'7'262'16,"-6"10"-21"-16,-6 2-27 15,-4 0-49-15,-3 3-31 0,3-2-59 16,3-4-24-16,0-5-30 16,3-8-6-16,2-11-24 15,-4-7-12-15,9-5-18 16,1-2-5-16,6 4 13 16,8 1 7-16,2 0 9 15,3 6 4-15,2 5 1 16,4 7 2-16,-3 11 5 15,1 7 3-15,2 7 6 16,-3 0 2-16,-1 4-1 16,1-2 10-16,-6-7-77 15,-2-4-42-15</inkml:trace>
  <inkml:trace contextRef="#ctx0" brushRef="#br0" timeOffset="55646.8185">19490 12436 1814 0,'1'0'447'15,"6"9"-308"-15,0 6-60 16,11 8 11-16</inkml:trace>
  <inkml:trace contextRef="#ctx0" brushRef="#br0" timeOffset="56513.0238">20367 12599 1358 0,'-14'1'208'16,"-15"2"-114"-16,3 3-23 0,12 5-32 15,5 2-12-15,13 4-8 16,9-2 2-16,10-1-2 15,7-2-3-15,0-6-6 16,-5-2-1-16,-5-3 0 16,-10-1-1-16,-11 0-8 15,-9-3-2-15,-13 1-4 16,-6 2 0-16,-6 4 6 16,4 5 2-16,4 9 4 15,5-1 4-15,9 3 22 16,8 1 5-16,11-1 6 15,7 2-2-15,11-7-18 16,3-7-7-16,5-8-2 16,0-9-2-16,0-5-2 15,-3-6-3-15,-8-2-5 16,0 4-1-16,-5 2-2 16,0 6 0-16,-1 10 4 0,-4 2 13 15,-4 9 21-15,0 5 5 16,0 5 2-16,-6 0-12 15,3-1-17-15,-5-5-3 16,-3-9 0-16,3-2 1 16,-4-11-3-16,2-6-4 15,1-6-12-15,3-4 14 16,7-4-42-16,5 1 0 16,3 0 3-16,3 8-16 0,0 6 51 15,-1 7 8-15,0 9 18 16,-6 3 8-16,0 12 9 15,-3 0-1-15,-2 5-14 16,-1 4-8-16,-5 3-14 16,-2 5-3-16,-3-4-6 15,0-2-21-15,5-13-43 16</inkml:trace>
  <inkml:trace contextRef="#ctx0" brushRef="#br0" timeOffset="56703.5143">20904 12669 1699 0,'-1'10'382'0,"-4"18"-209"0,7 3-39 16,-4 1-54-16,7 4-27 15,2-4-22-15,-2-1-13 16,5-10-88-16,-2-7 24 15</inkml:trace>
  <inkml:trace contextRef="#ctx0" brushRef="#br0" timeOffset="57047.8792">20971 12698 1526 0,'14'0'236'0,"17"0"-138"16,5 0-31-16,5 4-31 16,-2 0-10-16,-5-2-7 15,-9 2-3-15,-6-2-6 16,-8-2-12-16,-9-1-27 16,-2-2-14-16,-4-1-6 15,3 3 9-15,0-1 26 16,-2 1 11-16,-8-2 8 15,-25-5 16-15,31 18 29 16,1 4 13-16,1 8 19 16,1 3 5-16,2 6 2 0,0 3-6 15,5 2-19 1,2-3-13-16,9-8-23 0,6-5-24 16,7-17-65-16,5-3-264 15</inkml:trace>
  <inkml:trace contextRef="#ctx0" brushRef="#br0" timeOffset="57322.1635">21645 12748 1330 0,'-11'8'276'16,"-10"9"-39"-16,-10 1-64 15,-2-1-24-15,-4 0-44 16,2-7-26-16,5-7-41 15,2-3-11-15,9-11-14 16,0-4-3-16,15-2-9 16,5-2-4-16,13 5-4 15,7-1-1-15,2 6 2 16,2 4 6-16,0 10 22 16,0 8 11-16,2 11 16 15,-3 6 1-15,-5 9-11 16,-4 4 1-16,-5-5 23 15</inkml:trace>
  <inkml:trace contextRef="#ctx0" brushRef="#br0" timeOffset="57728.4741">21730 12646 1473 0,'5'4'280'0,"16"16"14"16,9 11-117-16,9 20-89 15,6 10-14-15,-1 12-9 16,-9-5-5-16,-11-12-13 15,-9-7 3-15,-9-16-53 0,-3-4-53 16,-1-10 324-16</inkml:trace>
  <inkml:trace contextRef="#ctx0" brushRef="#br0" timeOffset="57918.9653">22004 12682 1426 0,'-12'6'279'0,"-12"18"43"16,6 9-117-16,-10 18-77 16,2 7-21-16,-2 7-37 15,-3-4-14-15,11-7-32 16,1-6-8-16,5-17-65 16,2-5-39-16</inkml:trace>
  <inkml:trace contextRef="#ctx0" brushRef="#br0" timeOffset="58201.7208">22067 12661 1661 0,'-3'4'328'0,"-5"8"-220"0,4 6-20 15,4 4-2-15,5 5-11 16,9-1-3-16,5 1-7 16,8-9-10-16,4-4 3 15,5-13-10-15,-3-4-3 16,0-11-13-16,-8-2-4 16,-11-6-9-16,-5-1-4 15,-10 2-24-15,-7-2-32 16,-1 5-87-16,-1 3 22 0</inkml:trace>
  <inkml:trace contextRef="#ctx0" brushRef="#br0" timeOffset="58418.1484">22374 12671 1462 0,'2'5'261'0,"11"10"-8"15,-3 3-62-15,5 6-44 16,-2 1-19-16,-4-3-45 15,4-2-17-15,-1-10-26 16,4-5-4-16,1-10-1 16,0-7-2-16,-2-6-5 15,-1-7-8-15,-4 1-10 16,-1-1 0-16,-6 5-38 16,0 4-46-16,0 9-471 15</inkml:trace>
  <inkml:trace contextRef="#ctx0" brushRef="#br0" timeOffset="58713.352">22877 12720 1392 0,'-4'-8'229'0,"-7"-11"-56"15,-4 1 2-15,-4 4-34 16,-1 1-6-16,-6 9-55 16,2 5-27-16,2 7-26 15,1 2-7-15,11 7 5 16,4 2 1-16,15 5 1 16,8 0 0-16,11-1-7 15,5-1 0-15,-6-8-4 16,-4-2-3-16,-4-8-4 15,-3-3-24-15,-1-8-24 16</inkml:trace>
  <inkml:trace contextRef="#ctx0" brushRef="#br0" timeOffset="58845.9961">22888 12469 1554 0,'-1'-4'320'0,"-5"-4"-78"16,3 8-140-16,3 4-47 15,1 6-80-15,4 3-62 16</inkml:trace>
  <inkml:trace contextRef="#ctx0" brushRef="#br0" timeOffset="59045.3758">22982 12610 1594 0,'1'4'337'0,"2"6"-120"15,4 7-32-15,6 15-76 16,2 7-28-16,0 15-36 16,-1 10-15-16,-10 7-11 15,-3 0-5-15,-1-13-2 16,-4-10-7-16,3-20-31 16,-1-9-43-16,4-8-382 15</inkml:trace>
  <inkml:trace contextRef="#ctx0" brushRef="#br0" timeOffset="59210.2608">22994 12776 1685 0,'8'0'352'0,"13"0"-223"0,7 0-48 15,6 2-40-15,3 3-18 16,1 2-21-16,-2-2-31 15,-6-1 45-15</inkml:trace>
  <inkml:trace contextRef="#ctx0" brushRef="#br0" timeOffset="59758.0333">23400 12581 1327 0,'-9'-1'260'0,"-7"1"-74"16,2 1-18-16,4 8-75 16,-3 3-26-16,9 3-30 15,-3-2-10-15,7 2-12 16,13 1-4-16,-4-5-3 16,9 0 0-16,-2-7-1 15,-2-4-1-15,-5 0-24 16,-5-1-19-16,-4-1-28 15,-9-3 3-15,-5-1 20 16,-6 4 15-16,-2 2 29 16,4 2 11-16,6 8 14 15,5 0 9-15,3 5 5 0,4 1 2 16,6-2-3-16,10 1-7 16,4-5-11-16,2 0-5 15,-1-9-7-15,-2-2-1 16,2-7-16-16,0-4-11 15,2-3-8-15,-7-2-1 16,-3 1 14-16,-1 1 8 16,-5 2 7-16,-1 3 2 15,-3 4 14-15,-1 6 10 0,-2 6 16 16,2 6 0-16,5 6-9 16,3 1-7-16,6-2-10 15,-2 0 6-15,2-9 16 16,-2-7 5-16,-1-6 2 15,1-4-5-15,-4-6-18 16,0 0-8-16,-3-2-8 16,-2-1-33-16,-2 7-52 15,0 0-350-15</inkml:trace>
  <inkml:trace contextRef="#ctx0" brushRef="#br0" timeOffset="60106.7498">23755 12616 1539 0,'8'7'293'16,"5"7"-56"-16,2 3-40 16,1 8-46-16,-7-1-17 15,-2 3-33-15,-3-3-25 16,-5-8-41-16,1-2-11 15,-2-13-6-15,-1-2-8 16,3-12-27-16,5-2-18 0,6-4-39 16,1-5-14-16,1 2-5 15,-1 0 15-15,4 7 26 16,4 5 18-16,-1 10 52 16,0 3 16-16,-10 12 52 15,0 8 29-15,-9 6 31 16,0 5 2-16,0 4-35 15,-1-1-22-15,1-4-41 16,-1-7-18-16,0-10 190 16</inkml:trace>
  <inkml:trace contextRef="#ctx0" brushRef="#br0" timeOffset="61383.5526">1911 13771 1370 0,'15'-9'267'16,"11"-5"-10"-16,6 7-105 15,1 5-20-15,-7 13-34 16,-3 8-9-16,-12 10-21 16,-7 5-8-16,-4 5-22 0,-7-3-8 15,-6-6-14-15,1-2-5 16,-3-17-14-16,8-3-10 15,8-7-15-15,-1-5-2 16,11-5 5-16,-2-2 6 16,7-10 1-16,6-2-10 15,3-4-18-15,4-3-13 16,-4 1-14-16,-6 2 15 16,-8 10 22-16,-6 3 15 0,-6 18 42 15,-4 8 17 1,-1 13 23-16,3 7 10 0,2 4-4 15,1-3-14-15,8-3-16 16,7-5-9-16,7-13-11 16,4-3 0-16,-1-12-3 15,-2-5 2-15,-5-8-1 16,-2-8-2-16,-1-2-4 16,-6-6-1-16,-4-3-4 15,-2 4 2-15,0 7-4 16,-1 5-1-16,-1 15-2 15,2 7-1-15,2 16-3 16,5 5 2-16,1 8 3 16,2 0 4-16,-3-4-75 15,0-3-29-15</inkml:trace>
  <inkml:trace contextRef="#ctx0" brushRef="#br0" timeOffset="61529.667">2291 13513 1642 0,'-1'-3'328'0,"-3"-2"-191"16,8 9-94-16,2 7-65 16</inkml:trace>
  <inkml:trace contextRef="#ctx0" brushRef="#br0" timeOffset="61725.0303">2526 13803 1512 0,'8'16'342'15,"-2"11"22"-15,14 4-154 16,-1-1-32-16,-4-8-83 16,7-1-32-16,-5-16-35 15,0-1-5-15,2-11-3 16,-1-11-3-16,0-10-10 15,-2-4-10-15,-4-1-52 16,-3 2-49-16</inkml:trace>
  <inkml:trace contextRef="#ctx0" brushRef="#br0" timeOffset="62088.9426">2978 13816 1662 0,'-1'12'370'0,"2"15"-164"15,6 5-36-15,-6 1-58 16,3-2-24-16,-4-9-47 15,-1-12-15-15,5-9-43 16,2-10-27-16,2-14-42 16,6-4-5-16,3-6 21 15,3 2 21-15,3 3 38 16,-4 3 20-16,1 10 29 16,1 10 15-16,-3 19 26 15,-1 9-3-15,-3 14-16 16,-3 0-15-16,-2 2-17 15,-2-1-24-15,1-7 334 16</inkml:trace>
  <inkml:trace contextRef="#ctx0" brushRef="#br0" timeOffset="62404.1">3480 13736 1459 0,'-5'-2'281'0,"-15"-5"12"16,3 6-66-16,-1 8-96 16,-2 4-38-16,6 15-59 15,4 4-9-15,9 3-13 16,2 2-4-16,14-7-1 15,1-5 1-15,5-12 0 16,-4-6 5-16,-2-5 6 16,-2-4 3-16,-13-8 0 15,4 1-3-15,-5-5-6 16,-5 2-34-16,4 0-67 16</inkml:trace>
  <inkml:trace contextRef="#ctx0" brushRef="#br0" timeOffset="62673.3823">3615 13792 1603 0,'9'4'344'0,"10"7"-124"0,0-3-29 16,-4 3-86-16,-4-3-34 16,-3-1-49-16,-1-3-35 15,-1-5-66-15,1-5-23 16,-2-7-14-16,2-3 23 15,1-2 57-15,0 1 26 16,0 6 58-16,2 5 13 0,2 10 49 16,0 1 18-1,2 16-15-15,-2 3 13 0,-3 5-36 16,-1 3-19-16,-3-5-30 16,-3-2-9-16,0-3 251 15</inkml:trace>
  <inkml:trace contextRef="#ctx0" brushRef="#br0" timeOffset="63567.1472">4892 13657 928 0,'-1'-4'431'0,"-10"-4"-258"15,-1 1-38-15,-8 4 1 16,-2 2-3-16,0 5-34 16,5 7-11-16,4 4-26 15,8 3-16-15,13 2-23 16,9-1-8-16,14-6-7 15,3-3-1-15,0-7 1 0,0-3 0 16,-16-6-8-16,-1 1-17 16,-12 1-45-16,-9-2-13 15,-7 5-4-15,-10 1 19 16,-7 7 36-16,-4 4 10 16,1 3 13-16,2 5 5 15,9 0 22-15,9 3 13 16,11 0 19-16,7-1 9 15,15-4-7-15,4-2-7 0,10-9-9 16,0-4-5-16,-4-8-11 16,-4-5-6-16,-5-6-7 15,-1-7-4-15,-5-3-2 16,-2-3-1-16,-1 0-3 16,-4 2 0-16,0 7 0 15,-4 4-2-15,-6 8-2 16,0 5 4-16,3 8 9 15,1 9 4-15,8 9 4 16,-1 2-3-16,6 2-7 16,-1 1-2-16,3-9 0 15,1-5 0-15,-6-11 8 16,0-9 3-16,-5-10 9 16,1-3 0-16,1-6-6 15,-1 5-6-15,-3 2-19 16,1 2-42-16</inkml:trace>
  <inkml:trace contextRef="#ctx0" brushRef="#br0" timeOffset="63821.6792">5365 13652 1535 0,'11'-1'267'0,"18"-1"-107"16,3 0-2-16,1-1-38 15,2 0-23-15,-6-1-37 16,-1 1-23-16,-6-2-22 16,-6 2-8-16,-5-2-65 15,-1-1-47-15,-7 3-118 16,-3-2-71-16</inkml:trace>
  <inkml:trace contextRef="#ctx0" brushRef="#br0" timeOffset="63941.3571">5561 13641 1101 0,'-4'15'415'15,"1"10"-165"-15,3 3-45 16,0-1-38-16,9 6-44 16,1-2-18-16,2-3-49 15,4-2-9-15,0-16-78 0,0-3-58 16</inkml:trace>
  <inkml:trace contextRef="#ctx0" brushRef="#br0" timeOffset="64224.6229">5931 13679 1187 0,'-6'-5'352'15,"-3"-5"-136"-15,-13 2-31 16,-2 3-8-16,-6 3-50 16,-2 4-27-16,11 7-36 15,4 4-17-15,12 8-13 16,4 0 1-16,12 2 4 16,6-2 2-16,11-2-5 15,3-2-2-15,0-8-10 16,-1-2-5-16,-7-10-3 15,-4-7-10-15,-2-5-73 16,-5-3-48-16</inkml:trace>
  <inkml:trace contextRef="#ctx0" brushRef="#br0" timeOffset="64345.4011">5865 13447 1507 0,'-1'-1'297'0,"-12"-5"-47"16,12 6-128-16,1 4-61 15,2 3-67-15,-2-7-54 16</inkml:trace>
  <inkml:trace contextRef="#ctx0" brushRef="#br0" timeOffset="64512.2392">6111 13671 1764 0,'15'10'457'0,"16"14"-252"16,1 4-18-16,-8 5-113 15,-5 1-26-15,-14-4-17 16,-5-1-13-16,-17-11-12 16,-7-4-25-16,-10-6-57 15,-4-6 383-15</inkml:trace>
  <inkml:trace contextRef="#ctx0" brushRef="#br0" timeOffset="65426.8463">6876 13634 1429 0,'4'2'228'0,"8"2"-58"15,4 3-45-15,15-1-58 16,5 1-25-16,6-4-28 16,7-1-6-16,-10-7-1 15,-5-3 0-15,-12 1-18 16,-8-6-8-16,-13 4-8 16,-6 3-2-16,-10 2 16 15,-4 4 7-15,-4 7 9 16,2 2 5-16,3 9 5 15,7 1 3-15,10 8 1 16,2-2-4-16,12 1-4 16,9 4-4-16,8-5-4 15,4-3-9-15,4-9-18 16,1-5-15-16,-2-11-44 0,-4-6-17 16,-6-7-15-16,-1-4 16 15,-2-2 41-15,-1 4 19 16,-6-1 44-16,-8 2 14 15,-4 2 20-15,-6 0 5 16,-5 2 12-16,-4-1 11 16,-5 5 4-16,4 4 8 0,-9 1-1 15,2 4-12-15,2 6-24 16,-1 4-6-16,12 7 3 16,-1 3 11-16,5 4 5 15,7-1-3-15,3 3-17 16,7-2-11-16,4-8-9 15,-2-4-4-15,7-12 0 16,1-4-2-16,-2-10-10 16,1-2-11-16,-5-1-18 15,-5-3-4-15,-8 0 7 16,-3 5 8-16,-5 1 16 16,-3 4 3-16,-2 10 1 15,3 2 1-15,-1 6 5 16,3 6 5-16,6 2 14 15,1 0 8-15,6 1 12 16,4-2 2-16,6-3 2 16,-1-5 0-16,4-6 6 0,-1-5 7 15,-7-5 2-15,-3-3-6 16,-9-3-22-16,-5-3-13 16,-4 0-23-16,-5 1-44 15,-3 7 192-15</inkml:trace>
  <inkml:trace contextRef="#ctx0" brushRef="#br0" timeOffset="66006.8011">8394 13673 1360 0,'3'9'239'0,"-2"9"-59"15,6 7-63-15,-3 4-14 16,1 0-38-16,-3-5-19 15,-2-7-18-15,-1-4-2 16,-2-14-5-16,-3-6-4 16,4-14-11-16,2-4-6 0,1-7-9 15,9-1-4-15,0 3 3 16,3 1 4-16,9 8 3 16,-2 4 3-16,6 9 8 15,1 3 3-15,-7 11 7 16,-1 3 2-16,-9 8 2 15,-2 6-3-15,-2 3-2 16,0 5-5-16,-4 2 0 16,2-2-22-16,-1-6-83 15,3-4-278-15</inkml:trace>
  <inkml:trace contextRef="#ctx0" brushRef="#br0" timeOffset="66397.5496">8913 13573 1385 0,'-13'-5'234'16,"0"3"-48"-16,-1 2-44 15,6 2-62-15,8 7-13 16,3 4-27-16,4 1-8 15,12 2-13-15,-2-2-5 0,2-3-6 16,5-3 0-16,-6-5-1 16,-2-3-2-16,-16-4-26 31,0 3-12-31,0 0-16 0,-1 0 6 0,0 0 22 16,-26-5 9-16,-30 1 20 15,31 11 8-15,6 6 21 16,3-1 19-16,14 6 10 15,-1 5 0-15,11-1-19 16,5 2-14-16,3-2-18 16,9-3-5-16,7-5-13 15,2-3-39-15,6-10-92 16,0-3 84-16</inkml:trace>
  <inkml:trace contextRef="#ctx0" brushRef="#br0" timeOffset="66724.8133">9303 13641 1303 0,'-11'-3'305'0,"-15"-6"-34"15,-2 2-79-15,-4 4-26 16,2 2-84-16,10 4-30 16,11 12-37-16,5 2-1 15,10 6 0-15,9 4 0 16,10-4 0-16,9 0-4 0,0-3-2 15,-1-4-1-15,-5-9 1 16,-6-5 1-16,-4-10 3 16,-3-5 2-16,-9-6 2 15,-5-5-1-15,-8-3-1 16,-3 0 0-16,-11-7-5 16,-2-3 0-16,0-11-4 15,-1-9-1-15,14 1-5 16,12 4-4-16,5 9-24 15,10 12-10-15,2 16-49 16,3 11-27-16</inkml:trace>
  <inkml:trace contextRef="#ctx0" brushRef="#br0" timeOffset="66936.5428">9531 13615 1611 0,'0'8'348'15,"4"17"-135"-15,0 3-8 16,2 5-52-16,1 0-45 16,-3-9-59-16,2-2-19 0,0-14-67 15,1-8-55-15</inkml:trace>
  <inkml:trace contextRef="#ctx0" brushRef="#br0" timeOffset="67059.2237">9529 13444 1377 0,'-6'-3'296'16,"-4"-4"47"-16,3 7-217 15,2 3-34-15,7 2-11 16</inkml:trace>
  <inkml:trace contextRef="#ctx0" brushRef="#br0" timeOffset="67863.3192">9971 13657 1344 0,'-3'-6'241'0,"-5"-7"-76"15,-6-5 3-15,-3 1-31 16,-3-2-16-16,2 5-27 0,-5 4-20 16,-3 8-41-16,9 4-10 15,0 7-15-15,6 7-1 16,14 7 7-16,-3-1 4 15,4 5 3-15,8-2 0 16,1-6-3-16,4-3-3 16,6-8-4-16,1-8 0 15,3-7-1-15,0-2-9 0,-7-9-24 16,-1 2-6-16,-5-1-13 16,-8-3 6-16,-5 5 18 15,-3 2 6-15,-7 6 8 16,1 4-1-16,1 8 4 15,-3 2 0-15,6 8 4 16,2 2 6-16,5 5 2 16,9 3 4-16,5-4 1 15,6-2 4-15,3-10 10 16,4-7 5-16,3-6 15 16,-6-7 9-16,-2-3-2 15,-6-3-4-15,-8-1-12 16,-7-2-7-16,-7-1-13 15,-4 3-3-15,-5 4-11 16,2-1-5-16,3 7-56 16,3 2-44-16</inkml:trace>
  <inkml:trace contextRef="#ctx0" brushRef="#br0" timeOffset="68063.7847">10540 13771 1628 0,'-5'1'418'15,"-4"1"-33"-15,3 3 72 16</inkml:trace>
  <inkml:trace contextRef="#ctx0" brushRef="#br0" timeOffset="108739.1164">11047 13823 727 0,'7'-1'536'16,"6"-5"-263"-16,6-7-119 15,0-5 3-15,5-11-20 16,-1-6-25-16,-1-6-26 15,-2-5-12-15,-3-6-24 16,-6-2-5-16,0 3-13 16,-2 3-1-16,-6 14 12 15,3 9 9-15,-8 16 8 16,0 9-3-16,0 17-23 16,-2 12-14-16,11 19-13 15,8 13-1-15,5 12-3 16,8-3-1-16,7 3-2 0,0-9-1 15,6-15-6-15,-5-11-17 16,-6-20-62-16,-7-10-38 16,-10-16-164-16</inkml:trace>
  <inkml:trace contextRef="#ctx0" brushRef="#br0" timeOffset="108917.6403">11249 13694 1388 0,'19'8'250'15,"15"7"-47"-15,0-1-92 16,0-2-34-16,-8-4-103 16,-4-2-118-16</inkml:trace>
  <inkml:trace contextRef="#ctx0" brushRef="#br0" timeOffset="109080.2037">10890 13475 1683 0,'-9'-6'394'0,"-8"-1"-169"0,5 5-90 15,15 2-87 1,7 2-23-16,15 2-83 0,10 1-64 15</inkml:trace>
  <inkml:trace contextRef="#ctx0" brushRef="#br0" timeOffset="109484.192">11609 13716 1407 0,'5'1'214'0,"11"2"-93"16,3-3 3-16,5-2-27 15,3-3-23-15,-8-4-31 16,1-2-8-16,-11-4-6 15,-1-2 4-15,-8 4 8 16,0-3-2-16,-8 5 11 16,-8 0-2-16,-6 3 0 15,-7 3 4-15,3 5-13 16,1 3-6-16,7 10-10 0,5 7-4 16,9 12-6-16,-1 5-3 15,11 14 10-15,2 2 5 16,1 1 8-16,4 3 2 15,1-10-12-15,0-7-3 16,2-11-84-16,-2-11-76 16</inkml:trace>
  <inkml:trace contextRef="#ctx0" brushRef="#br0" timeOffset="109858.3353">12191 13629 1431 0,'-1'6'275'16,"-1"6"-13"-16,-11 2-78 15,-4 5-9-15,-12 2-72 16,-6-2-25-16,-3-4-38 15,0-1-16-15,6-8-12 16,0-5-4-16,9-3-3 16,1-5-2-16,4-6-4 0,6 0-3 15,9-3-8 1,3-1-2-16,14 4-4 0,7 3 2 16,6 5 8-16,10 6 6 15,0 13 13-15,0 4 8 16,0 9 7-16,-9 6-1 15,-8 1-8-15,0 1-9 16,-5-5-71-16,0-6-37 16</inkml:trace>
  <inkml:trace contextRef="#ctx0" brushRef="#br0" timeOffset="110084.7427">12617 13606 1776 0,'0'0'512'16,"0"-1"-177"-16,-2 1-171 15,2 0-69-15,0 0-65 16,0 0-22-16,0 0-74 15,0 0-75-15</inkml:trace>
  <inkml:trace contextRef="#ctx0" brushRef="#br0" timeOffset="110232.4941">12648 13819 2008 0,'0'-3'594'15,"0"-5"-353"-15,0 1-95 16,-2-1-58-16,2 6-389 0</inkml:trace>
  <inkml:trace contextRef="#ctx0" brushRef="#br0" timeOffset="114356.9813">2880 14711 1409 0,'-3'4'222'0,"-3"4"-60"15,3 11-61-15,1 7-10 16,6 10-16-16,5 2-15 15,8 4-16-15,3-9-8 16,9-10-14-16,0-10-1 16,-1-14 1-16,5-10-2 15,-8-13 2-15,-5-4-4 16,-8-11-1-16,-2 3 1 16,-8-1-6-16,-2 3 1 15,-2 10-7-15,-18-5-1 0,15 18-9 16,3 13-3-16,1 16 5 15,15 20 2-15,-5 19 8 16,5 7 2-16,3 16-4 16,2 0-3-16,-6-1 3 15,-5-5 5-15,-8-16 8 16,-2-5 4-16,-14-16 17 16,-6-11 5-16,-8-16 6 15,-9-10 0-15,4-15-24 16,0-6-10-16,-1-5-28 15,12 0-41-15,9 5-57 16,12-1-35-16,26 7-153 16</inkml:trace>
  <inkml:trace contextRef="#ctx0" brushRef="#br0" timeOffset="114726.9834">3306 15128 1493 0,'0'2'275'15,"0"1"-46"-15,0 13-78 16,1 4-30-16,0 9-30 16,5 5-13-16,-2 3-30 15,1-2-5-15,0-4-18 16,-4-3-4-16,2-13-27 15,-1-6-36-15,2-9-128 16,-1-7-128-16</inkml:trace>
  <inkml:trace contextRef="#ctx0" brushRef="#br0" timeOffset="115098.3137">3321 15172 1229 0,'3'-6'311'16,"6"-7"-103"-16,7 5-44 15,14 4-81-15,4 2-27 16,2 7-32-16,-4 1-8 16,-11 5-8-16,-8 6 3 0,-8 6 2 15,-5 1 2-15,-8 1 5 16,-8-2 0-16,-13-12 2 15,0-3 0-15,-2-10-4 16,6-2-4-16,15-1-10 16,7 1-3-16,15 1-2 15,7 3 1-15,12 5 2 16,-1 8 5-16,-2 7 5 16,-8 6 6-16,-14 3 15 15,-8-3 0-15,-8 3 2 16,-6-8-6-16,-7-10-7 15,-1-8-24-15,0-16-87 16,5-4-95-16</inkml:trace>
  <inkml:trace contextRef="#ctx0" brushRef="#br0" timeOffset="115526.3341">3861 14892 1503 0,'0'1'274'0,"4"2"-58"15,7 1-30-15,18-4-75 16,7 1-22-16,10 1-36 16,1-1-22-16,-3 3-17 15,-4-2-1-15,-6-1-48 16,-2-1-58-16,-11-1-276 16</inkml:trace>
  <inkml:trace contextRef="#ctx0" brushRef="#br0" timeOffset="115728.3302">3960 15035 1520 0,'6'2'287'0,"14"5"-51"15,2-6-28-15,15 2-57 16,6 3-38-16,0-2-52 15,-1 1-17-15,-14-1-26 16,-6-3-15-16</inkml:trace>
  <inkml:trace contextRef="#ctx0" brushRef="#br0">4673 14772 1087 0,'-2'5'376'16,"-1"7"-222"-16,3 10-31 15,0 2-15-15,5 7-19 16,2-3-18-16,2-7-24 16,3-1-10-16,5-9-1 15,1-4 2-15,4-11 1 16,2-5-3-16,-3-14-10 15,-2 0-7-15,-6-1-8 16,-3-3-1-16,-7 5-3 16,1 2-2-16,-4 6-3 15,2 3 0-15,-2 9-4 16,6 3 0-16,-3 7-3 16,8 11 1-16</inkml:trace>
  <inkml:trace contextRef="#ctx0" brushRef="#br0" timeOffset="117196.074">5128 15179 1242 0,'0'1'303'0,"-2"6"-86"0,1 7-10 15,-6 9-38-15,-1 4-14 16,-1 9-46-16,-1 1-21 16,5-5-35-16,0-3-11 15,5-13-26-15,-1-5-3 16,-1-11 1-16,3-4 0 16,-1-11-3-16,4-4-2 15,3-10-7-15,-1-1-1 0,7-1-4 16,-2-3-1-1,7 10-1-15,-1 2-1 0,-2 11 1 16,0 6 0-16,-7 10 3 16,1 6 2-16,-2 10 6 15,2 5 3-15,5 7 0 16,1 1-1-16,2 2-2 16,-1-5-2-16,-2-7-9 15,-3-9-24-15,-3-7-99 16,-4-2-32-16</inkml:trace>
  <inkml:trace contextRef="#ctx0" brushRef="#br0" timeOffset="117336.4727">5095 15339 1520 0,'6'0'297'0,"13"0"-31"0,10 2-103 16,6-2-81-16,3 0-16 15,1-1 232-15</inkml:trace>
  <inkml:trace contextRef="#ctx0" brushRef="#br0" timeOffset="118747.1196">4916 14805 981 0,'-3'-8'429'0,"0"-3"-241"0,-5 1-21 16,4 10-20-16,-3 5-19 15,0 12-37-15,-1 9-9 16,8 12-26-16,6 10-7 16,7 13 19-16,6 3 5 15,-5 12 12-15,-12-5 4 16,-8-4-30-16,-12-4-11 15,-16-22-15-15,1-8-1 16,-14-25-8-16,3-15-19 0,8-21-75 16,8-13 16-16</inkml:trace>
  <inkml:trace contextRef="#ctx0" brushRef="#br0" timeOffset="120496.7464">5736 14855 1512 0,'2'-3'265'16,"3"3"-93"-16,-1 4-16 0,-4-4-36 15,4 8-18-15,-3 20-17 16,42 37-17-16,-35-29-30 15,-1-3-10-15,1 1-13 16,-5-11-32-16,5-2-109 16,-3-6-106-16</inkml:trace>
  <inkml:trace contextRef="#ctx0" brushRef="#br0" timeOffset="120646.0038">5606 14971 1421 0,'3'0'267'0,"17"0"32"16,7 2-125-16,24 1-102 15,11-1-12-15,11 2-37 16,2-6-43-16</inkml:trace>
  <inkml:trace contextRef="#ctx0" brushRef="#br0" timeOffset="121123.5457">6391 14752 1485 0,'1'-2'303'15,"1"-3"-22"-15,0 7-104 16,-2-2-15-16,-1 0-74 16,1 27-11-16,0 39-30 15,3-25-17-15,6-4-16 16,2-3-6-16,7-10-2 15,4-3 0-15,3-13-1 16,0-8 2-16,4-5 0 16,-6-10-1-16,1-3 4 15,-1-2-2-15,-4-9-9 0,-3 0-11 16,-7-9-6-16,-3 4 1 16,-6 5 8-16,0 7 11 15,-1 20 9-15,-4 4 7 16,3 22 22-16,-2 10 4 15,3 8-2-15,2 4-9 16,3-4-15-16,5-8-20 16,7-8-51-16,4-4-462 15</inkml:trace>
  <inkml:trace contextRef="#ctx0" brushRef="#br0" timeOffset="121378.0821">6913 14975 1356 0,'-6'0'260'0,"-2"5"20"15,8 9-101-15,-3 4-40 16,3 6-13-16,8 5-61 15,-6-6-14-15,4-2-28 16,6-2-10-16,2-10-2 0,1-9-13 16,4-4-88-16,-3-7-45 15</inkml:trace>
  <inkml:trace contextRef="#ctx0" brushRef="#br0" timeOffset="121527.6856">6901 14829 1460 0,'-5'-7'343'0,"-2"-4"138"16,3 5-227-16,7 5-147 15,1 1-53-15,4 3-86 16,3 4-48-16</inkml:trace>
  <inkml:trace contextRef="#ctx0" brushRef="#br0" timeOffset="122072.1365">7154 15082 1230 0,'-4'0'351'0,"0"0"-66"16,-2 7-79-16,0-1-25 15,4 8-79-15,2 3-20 16,2 3-43-16,6 5-9 0,8-5-16 16,3-2-4-16,5-11 0 15,0-5-1-15,-1-10 3 16,-1-6 2-16,-7-8-1 16,0 4-1-16,-7-2-3 15,-5 0-1-15,-2 12-7 16,-2 1-2-16,1 17-3 15,7 13-1-15,4 11 3 16,-3 9 0-16,-3 7 2 16,-5 0 2-16,-16-4 11 15,0 2 22-15,-19-8 21 16,-5-8 7-16,-5-13-2 16,-6-11-20-16,11-14-22 15,5-9-11-15,13-7-41 16,9-3-38-16,15-8-177 0</inkml:trace>
  <inkml:trace contextRef="#ctx0" brushRef="#br0" timeOffset="122456.2133">7582 14982 1750 0,'0'5'466'15,"0"-5"-202"-15,7 3-167 16,1-3-8-16,3-4-107 0,5 3-60 15</inkml:trace>
  <inkml:trace contextRef="#ctx0" brushRef="#br0" timeOffset="122788.3262">7979 14621 1626 0,'0'2'353'0,"3"10"-164"15,1 9-21-15,0 20-11 16,-5 5-31-16,-4 17-28 15,-5 4-16-15,3-1-53 16,4-5-13-16,7-18-13 16,7-5 0-16,15-12-4 15,-1-5-3-15,7-8-20 16,3-8-24-16,-5-5-74 16,0-2-40-16</inkml:trace>
  <inkml:trace contextRef="#ctx0" brushRef="#br0" timeOffset="122960.9122">7876 14882 1711 0,'4'0'431'0,"1"3"-172"15,25-1-123-15,3-1-20 0,19-1-65 16,7-2-6-16,4 3 55 15</inkml:trace>
  <inkml:trace contextRef="#ctx0" brushRef="#br0" timeOffset="124177.7965">8841 14733 1408 0,'-4'1'262'0,"2"7"4"16,-1 6-46-16,1 17-83 15,2 10-35-15,0 10-64 16,0 7-11-16,2-7-2 16,4-3-27-16,0-9-122 15,3-9-97-15</inkml:trace>
  <inkml:trace contextRef="#ctx0" brushRef="#br0" timeOffset="124327.439">8673 14952 1390 0,'7'-3'287'16,"22"3"90"-16,8 0-188 15,14 6-105-15,5 0-17 16,6 2-43-16,1-4-9 15</inkml:trace>
  <inkml:trace contextRef="#ctx0" brushRef="#br0" timeOffset="124656.6958">9477 14779 1298 0,'5'-20'271'0,"3"-31"-68"15,0 5-7-15,-5 1-44 16,-2 5 4-16,-1 20-44 15,-1 4 2-15,-1 15-32 16,1 7-20-16,1 9-35 0,3 14-15 16,9 16-8-1,3 8 0-15,3 12 7 0,4 0-27 16,-2-10-92 0,-2-8-59-16</inkml:trace>
  <inkml:trace contextRef="#ctx0" brushRef="#br0" timeOffset="124837.2121">9350 15068 1619 0,'10'-1'359'16,"12"-1"-110"-16,20-3-165 15,9 5-7-15,17 1-49 16,3 0-12-16,-1 4-35 15,0-5-22-15</inkml:trace>
  <inkml:trace contextRef="#ctx0" brushRef="#br0" timeOffset="125306.1446">9449 15305 1540 0,'-1'-3'288'0,"0"-11"-71"15,2 2-52 1,16-1-45-16,5-2-25 0,14 11-41 16,8 4-15-16,2 12-15 15,0 8-2-15,-16 7 4 16,-16 7 4-16,-21 9 0 16,-11-2-3-16,-17-2-8 15,-3-7-6-15,-6-18-47 16,-2-2-30-16,4-15-48 15,4-4-3-15,15-2 22 16,5-5 24-16,16 2 37 16,5 0 11-16,13 3 20 15,11 4 6-15,7 5 16 16,6 5 12-16,3 11 8 16,1 2-2-16,-4 2-4 15,-1-4 9-15,-10-7-215 0</inkml:trace>
  <inkml:trace contextRef="#ctx0" brushRef="#br0" timeOffset="126153.9114">10239 14991 800 0,'6'-5'489'0,"-1"-5"-234"15,1 2-105-15,-3-7-25 16,-5-1-5-16,-3-3-35 16,-6-3-5-16,-11 1-2 15,-5 2-1-15,-6 7-21 16,-1 3-9-16,3 9-18 15,3 8-14-15,7 11-10 16,4 6-4-16,10 6-3 16,6 1-2-16,10 8-1 15,6-6 1-15,8-3 4 16,0-9 0-16,7-16 3 0,-1-4-1 16,3-11 0-16,-1 0-2 15,-6-7-16-15,-2-3-7 16,-11-4-3-16,-6-2 1 15,-6 4 15-15,-2 7 7 16,-3 10 1-16,8 6 8 16,2 16 8-16,-1-3 2 15,2 6 1-15,-2-1-6 16,7-5-21-16,-2-3-4 16</inkml:trace>
  <inkml:trace contextRef="#ctx0" brushRef="#br0" timeOffset="126692.8583">10452 15006 1419 0,'0'-1'258'0,"-3"-1"-29"16,0 11-97-16,2 0-25 16,-1 8-43-16,2 0-13 15,7 8-22-15,1-5-5 16,9 1-14-16,2-4-2 15,1-13 1-15,4-2 1 16,-5-12 3-16,1-4 1 16,-6-5 0-16,-5 0 0 15,-8 0-4-15,-1 0 0 0,-6 8-4 16,0 2 0-16,2 9-5 16,-1 1 1-16,4 12 4 15,1 5 0-15,5 10 7 16,2 6 5-16,2 14 7 15,-2 3 11-15,-8 8 28 16,-6 2 14-16,-18-8 2 16,-1-3-11-16,-8-14-27 15,3-9-15-15,1-23-8 16,3-10-2-16,5-14-8 16,5-6-7-16,4-9-29 15,8-1-25-15,6-6-18 16,2 1-528-16</inkml:trace>
  <inkml:trace contextRef="#ctx0" brushRef="#br0" timeOffset="127130.2609">10872 14971 1552 0,'0'2'333'16,"0"3"-48"-16,0-3-150 0,0-2-35 16,0 0-73-16,0 0 37 15</inkml:trace>
  <inkml:trace contextRef="#ctx0" brushRef="#br0" timeOffset="127472.0006">11290 14552 1571 0,'3'9'293'0,"1"11"-106"16,0 10-46-16,4 17-3 16,-8 2-9-16,-6 15-35 15,6 6-7-15,-1-3-45 16,3-6-19-16,11-15-13 16,-2-7-2-16,4-22-2 15,7 7-1-15,7-16-1 16,5-4 1-16,7 1-25 15,-2-11-41-15,-1 0-145 16,-3-6-299-16</inkml:trace>
  <inkml:trace contextRef="#ctx0" brushRef="#br0" timeOffset="127644.5356">11219 14777 1520 0,'-1'0'290'15,"-8"0"-30"-15,4 5-63 0,18 3-56 16,0 1-34-16,22 3-58 16,8-4-10-16,4-3-13 15,9-3-28-15,1-7-42 16</inkml:trace>
  <inkml:trace contextRef="#ctx0" brushRef="#br0" timeOffset="128150.0707">11825 14542 692 0,'5'6'527'0,"-5"-2"-247"16,-8-1-124-16,-7-1 10 15,-4-1 2-15,0-1-13 16,2-9-33-16,7-3-26 15,2-10-55-15,7-3-16 0,13 7-23 16,-1 1-1-16,12 9 1 16,3 8-1-16,1 10 3 15,2 8 0-15,-14 10 10 16,-5 6 13-16,-19 1 7 16,-8 3 1-16,-6 3-6 15,-4-10-11-15,7-9-18 16,2-8-7-16,6-14-23 15,1-6-4-15,5-2 1 16,5 1 3-16,11 6 21 16,7 3 5-16,14 9 18 15,1 2 5-15,6 2 0 16,4 2 22-16,-5-5-116 16</inkml:trace>
  <inkml:trace contextRef="#ctx0" brushRef="#br0" timeOffset="163591.7396">12471 14923 1533 0,'-2'2'273'16,"4"3"-77"-16,11-1-46 16,23-1-41-16,13-2-29 15,19-1-42-15,11 0-17 16,2-1-11-16,1-2-12 15,-1 3-89-15,-6-2-78 16</inkml:trace>
  <inkml:trace contextRef="#ctx0" brushRef="#br0" timeOffset="163880.0633">12659 15060 1522 0,'0'0'264'0,"8"1"-74"16,7 4-46-16,17-5-29 15,11 2-35-15,17-3-56 16,5-4-5-16,9 2-13 0,1-2-32 16,-10 4-112-16,-8-4-99 15</inkml:trace>
  <inkml:trace contextRef="#ctx0" brushRef="#br0" timeOffset="164191.1711">13010 14857 1377 0,'4'-3'258'0,"7"-2"-13"16,6 4-60-16,14 9-63 15,6 7-22-15,-3 3-40 16,0 4-12-16,-9-2-25 16,0 1-7-16,-3-6-10 15,-3-2-5-15,-9 1-10 16,-11-7-9-16,-12 6-12 16,-9-2 1-16,-10-1-3 15,0 0-6-15,-6-1-41 16,4 5-44-16</inkml:trace>
  <inkml:trace contextRef="#ctx0" brushRef="#br0" timeOffset="164580.173">12675 14884 1182 0,'2'-9'344'16,"2"-4"-141"-16,-4 6-44 15,-1 3-13-15,-7 15-56 16,-13 2-13-16,-8 12-34 16,-2 6-14-16,-6 2-14 15,5 2-4-15,7-13-7 16,4-3-1-16,10-6-4 16,9-6 5-16,11 2 13 15,10-3 3-15,16 3 3 0,8 3-5 16,5 3-42-16,2 0 422 15</inkml:trace>
  <inkml:trace contextRef="#ctx0" brushRef="#br0" timeOffset="165273.8495">13710 14784 1412 0,'-1'4'229'16,"0"9"-50"-16,4 8-15 15,1 15-44-15,2 7-8 16,3-1-47-16,6-1-14 0,3-11-23 16,5-11-6-1,2-14-2-15,0-10-1 0,3-12-1 16,-2-9-1-16,-1-10-3 15,-4 0 0-15,-9-7-3 16,-4 3 0-16,-8 8-4 16,-4 3-1-16,-4 17-5 15,3 11 3-15,-2 17 3 16,2 11 7-16,8 21 4 16,4 10 1-16,7 12 7 15,0 4 1-15,-6 1 6 16,-8-2 1-16,-11-11-7 15,-4-6-2-15,-11-16-3 16,1-13-2-16,-6-20-16 16,-3-10-14-16,5-26-46 15,4-7-26-15,14-8-64 16,4-2-25-16,16 9-97 16</inkml:trace>
  <inkml:trace contextRef="#ctx0" brushRef="#br0" timeOffset="165561.6072">14110 15163 1417 0,'-3'0'304'16,"3"3"62"-16,-1 10-164 16,1 6-33-16,4 9-57 15,0 3-23-15,-1 4-39 16,1-7-13-16,-1 0-32 16,-2-6-21-16,-1-12-82 15,3-2-43-15,-8-12-193 16</inkml:trace>
  <inkml:trace contextRef="#ctx0" brushRef="#br0" timeOffset="165883.7455">14081 15169 1427 0,'9'-11'283'0,"6"-11"-8"15,6 8-94-15,7 1-27 16,4 9-80-16,3 4-24 15,-5 4-24-15,-6 10 0 16,-13 8-7-16,-11 5 0 16,-10 5-3-16,2-18-3 31,4-7-6-31,0 0-6 0,-7 11-11 0,0-4-7 0,11-11 0 16,8-3 2-16,6 2 11 15,7-1 4-15,-1 6 9 16,-19 6 12-1,0-6 31-15,0 1 14 0,-18 32 7 16,-16-2-11-16,-16-5-26 16,11-24-35-16,12-20-68 15,11-6-347-15</inkml:trace>
  <inkml:trace contextRef="#ctx0" brushRef="#br0" timeOffset="167461.2786">14623 14859 1220 0,'-1'-1'325'16,"-1"-1"-110"-16,10 2-57 16,10 0-12-16,19 0-62 15,7 1-19-15,9 2-36 16,0-1-14-16,-7-2-42 15,-1-2-51-15</inkml:trace>
  <inkml:trace contextRef="#ctx0" brushRef="#br0" timeOffset="167690.7711">14667 14991 1596 0,'5'1'319'15,"13"4"-134"-15,11-4-18 16,10-1-52-16,6 0-26 16,1-1-47-16,-3-1-11 0,-7 1-38 15,1-1-33 1</inkml:trace>
  <inkml:trace contextRef="#ctx0" brushRef="#br0" timeOffset="172272.4184">15559 14705 1417 0,'-9'-9'233'15,"-17"-5"-38"-15,-4 5-29 16,-9 12-61-16,0 12-11 0,4 16-49 16,5 18-17-16,10 16-12 15,9 11-3-15,21-2-3 16,10-8-1-16,26-19 4 16,9-13 10-16,14-24 12 15,5-11 6-15,-4-22 22 16,-5-11 8-16,-25-7 9 15,-13-5 1-15,-34-9-25 16,-13-1-15-16,-19 2-27 16,-2 7-6-16,-6 8-13 15,1 8-32-15,5 7-84 16,3 2-59-16</inkml:trace>
  <inkml:trace contextRef="#ctx0" brushRef="#br0" timeOffset="172542.2573">15664 14721 1432 0,'-2'-1'277'15,"-4"1"31"-15,-6 7-40 0,-9 13-78 16,0 14-24-16,-12 21-55 16,-2 10-30-16,-1 6-51 15,-2-4-10-15,11-14-13 16,6-8-11-16,11-18-57 16,7-12 0-16</inkml:trace>
  <inkml:trace contextRef="#ctx0" brushRef="#br0" timeOffset="173416.2027">16251 14666 842 0,'2'-4'512'15,"1"-3"-270"-15,-2 5-57 0,-1 2-30 16,0 0-24-16,3 20-36 15,14 49 2-15,-11-15-18 16,1 6-10-16,-2 4-21 16,0-5-18-16,-4-14-14 15,1-10 0-15,-1-17-40 16,-1 1-41-16,0-15-112 16,-3 0-109-16</inkml:trace>
  <inkml:trace contextRef="#ctx0" brushRef="#br0" timeOffset="173580.0844">16097 14933 1504 0,'3'5'263'0,"9"-4"-47"16,10 2-48-16,20-6-50 0,10-4-29 15,17-1-57-15,5-2-8 16,-6 4-85-16,-6 1-28 15</inkml:trace>
  <inkml:trace contextRef="#ctx0" brushRef="#br0" timeOffset="176409.2717">16995 14689 1274 0,'-16'-6'287'0,"-11"-6"-112"0,-7 9-34 16,-3 5-15-16,3 10-59 16,1 11-18-16,10 15-29 15,4 9-5-15,19 22-2 16,8 4-1-16,21-5-4 16,13-9-1-16,16-27 3 15,8-15 0-15,4-18 6 16,-5-9 1-16,-12-22 13 15,-11-8 14-15,-19-14 21 16,-11-7 9-16,-19 2-6 16,-13 5-16-16,-17 11-28 15,-5 12-12-15,-11 9-12 16,1 6-18-16,3 13-77 16,4 3-58-16</inkml:trace>
  <inkml:trace contextRef="#ctx0" brushRef="#br0" timeOffset="176665.0998">17164 14731 1189 0,'-8'4'360'0,"-10"5"-56"15,-3 4-65-15,-11 20-82 16,-3 9-28-16,-3 14-55 16,-3 9-24-16,5-8-28 15,2-5-13-15,11-10-13 16,8-10-26-16,13-15-83 16,5-2-90-16</inkml:trace>
  <inkml:trace contextRef="#ctx0" brushRef="#br0" timeOffset="176889.5496">17443 15025 1405 0,'-1'1'270'16,"-1"-4"27"-16,3 3-147 15,-1-1-90-15,0 0-30 0</inkml:trace>
  <inkml:trace contextRef="#ctx0" brushRef="#br0" timeOffset="177293.4674">17714 14566 1452 0,'2'4'241'16,"1"10"-39"-16,-1 5-12 15,-3 18-3-15,-5 9-14 16,-1 17-43-16,0 2-19 15,7 6-62-15,1-7-21 16,10-14-16-16,2-11-1 16,3-17-2-16,2-4 0 15,4-5-1-15,2-6 1 0,3-8-15 16,-2-1-29 0,-1-10-104-16,-1-1-28 0</inkml:trace>
  <inkml:trace contextRef="#ctx0" brushRef="#br0" timeOffset="177458.3268">17592 14832 1500 0,'9'0'285'0,"12"2"-2"15,12 1-62-15,20 2-81 16,5-2-38-16,8 1-51 15,-2-3-46-15</inkml:trace>
  <inkml:trace contextRef="#ctx0" brushRef="#br0" timeOffset="179265.9836">18467 14658 1300 0,'0'-4'249'0,"-1"0"-106"15,3 4-21-15,-2 0-18 0,0 0-18 16,4 23-12-16,5 34-4 15,-5-16-14-15,3 5-1 16,-4 3-30-16,-2 0-5 16,5-10-3-16,-5-6-25 15,3-19-91-15,7-3-77 16</inkml:trace>
  <inkml:trace contextRef="#ctx0" brushRef="#br0" timeOffset="179415.7917">18326 14872 1516 0,'3'0'265'0,"9"0"-86"15,14 2-26-15,14-1-59 16,10 3-24-16,4-3-30 16,3-1-33-16</inkml:trace>
  <inkml:trace contextRef="#ctx0" brushRef="#br0" timeOffset="179807.7421">19161 14673 1418 0,'2'-15'226'0,"-1"-25"-56"16,2-1-5-16,-2-6-40 15,-1 3 3-15,1 10-31 16,-1 10-12-16,0 15-26 16,0 10-16-16,-1 18-26 15,1 8-11-15,2 16-6 16,6 8 0-16,3 2 3 16,1-2 5-16,5-3-49 15,-4-10-45-15,3-7-167 16</inkml:trace>
  <inkml:trace contextRef="#ctx0" brushRef="#br0" timeOffset="180000.271">19016 14909 1495 0,'18'-4'252'0,"12"-4"-75"15,23 3-105-15,7 0-19 16,7 4-35-16,2 2-8 16,-7 12-10-16,-9-4-40 15</inkml:trace>
  <inkml:trace contextRef="#ctx0" brushRef="#br0" timeOffset="180387.9541">19053 15136 1457 0,'2'-9'202'0,"8"-10"-77"15,8-3-21-15,10 3-5 16,8 4-6-16,9 6-29 15,6 9-11-15,-2 13-24 0,-7 6-1 16,-22 13-3 0,-17 3 8-16,-23 4 2 0,-10 7-6 15,-11-3-12-15,-1-1-16 16,2-10-46-16,3-9-34 16,6-15-40-16,7-7-3 15,12-7 6-15,15-4 22 31,-2 4 43-31,1 1 15 0,26-13 54 0,6 3 21 16,14 10 34-16,-9 13 15 0,-2 14-9 16,-3 4-13-16,-5 0-22 15,-2-1-5-15</inkml:trace>
  <inkml:trace contextRef="#ctx0" brushRef="#br0" timeOffset="181001.8255">19935 14186 1377 0,'-14'8'230'0,"-23"20"-55"15,-5 19-24-15,-5 43-37 16,0 16-5-16,16 39-28 15,10 20-18-15,23 2-23 0,16 0-12 16,16-18-10-16,8-24 1 16,12-28-9-16,1-17-23 15</inkml:trace>
  <inkml:trace contextRef="#ctx0" brushRef="#br0" timeOffset="182864.1163">19944 14947 1465 0,'8'1'246'16,"20"0"-34"-16,8 5-28 15,23 1-38-15,5 1-33 16,3 2-65-16,-4 1-10 16,-16-4 322-16</inkml:trace>
  <inkml:trace contextRef="#ctx0" brushRef="#br0" timeOffset="183322.8426">20487 14979 1495 0,'7'-1'223'0,"20"-1"-79"16,18-1-40-16,38 2-6 15,17-7 26-15,25-1 3 16,11 7-15-16,5-5-28 16,-7 7-14-16,-17-1-31 15,-10-4-14-15,-18-1-71 16,-5-3-456-16</inkml:trace>
  <inkml:trace contextRef="#ctx0" brushRef="#br0" timeOffset="183881.2078">20610 14590 1528 0,'6'1'260'0,"14"9"-98"15,3-2-13-15,15-4-14 16,2 0-24-16,4-8-42 15,0-4-17-15,-8-6-24 16,-9-4-6-16,-12-1-4 16,-9-1-2-16,-18-1-4 15,-4 2-4-15,-16 3-6 16,-5 3-3-16,-7 12-4 16,0 7-2-16,6 13-2 15,4 7 0-15,9 4-2 16,9 4 0-16,17 3 11 15,13-1 6-15,26 1 7 0,6-7 4 16,14-8-2-16,0-9-4 16,-2-10-12-16,-7-3-34 15,-12-10 395-15</inkml:trace>
  <inkml:trace contextRef="#ctx0" brushRef="#br0" timeOffset="184714.4534">21157 14180 1365 0,'-2'-2'277'0,"1"-1"-35"15,0 7-57-15,0-4-11 16,0 20-53-16,1 57 1 16,0 6 1-16,0 3-7 15,0 2-34-15,-1-4-28 0,0-25-32 16,2-12-17-16,9-19-67 15,5-15-51-15</inkml:trace>
  <inkml:trace contextRef="#ctx0" brushRef="#br0" timeOffset="184970.0622">21087 14218 1456 0,'3'-1'278'0,"13"-1"44"0,12 1-132 16,30 0-112-16,9-2-11 15,7 2-39-15,-29 1-12 31,-22 0-22-31,0 1-37 0,46 8-117 0,-12 4-273 16</inkml:trace>
  <inkml:trace contextRef="#ctx0" brushRef="#br0" timeOffset="185225.5927">21197 14782 1495 0,'25'-1'256'15,"17"-1"-64"-15,5-2-106 16,2 1-14-16,-10-1-25 15,-7 0-14-15,-2 2-38 16,-7-2-62-16</inkml:trace>
  <inkml:trace contextRef="#ctx0" brushRef="#br0" timeOffset="185423.6837">21128 14542 1547 0,'12'-1'290'0,"10"-1"-75"0,27 2-118 16,7 1-12-16,13 2-41 16,-1-3-6-16,-6 0 383 15</inkml:trace>
  <inkml:trace contextRef="#ctx0" brushRef="#br0" timeOffset="187653.226">20802 15164 577 0,'4'-5'421'0,"2"-8"-15"15,4 3-237-15,4 4-7 16,-1 3 9-16,3 10-36 15,5 9-21-15,-3 15-15 16,1 8-10-16,-10 13-25 16,-8-2-6-16,-2-8-28 15,-1-4-6-15,-1-23-6 16,6-9-1-16,2-26-6 16,2-12-4-16,10-13-6 15,-3-4-1-15,5 6-1 0,3 4 0 16,0 10-1-16,2 8 1 15,2 10 3-15,0 7 3 16,-6 11 8-16,-2 7-2 16,-10 11 5-16,-4 3-2 15,-6 5 1-15,-4 0 1 16,1-8-2-16,-1-2-3 16,7-11-4-16,4-8-4 0,10-8-1 15,6-14-2-15,5-8 1 16,4-1-1-16,-1 4 0 15,-3 9-3-15,-3 14-1 16,-3 10-1-16,-9 15 5 16,-3 7 0-16,-3 9 2 15,-4 1-1-15,7-2-20 16,5-8-42-16,-2-14-115 16</inkml:trace>
  <inkml:trace contextRef="#ctx0" brushRef="#br0" timeOffset="187968.7229">21440 15493 1428 0,'-3'2'247'0,"9"2"-43"0,-2 0-34 16,12-3-61-16,12 3-21 15,-6-4-30-15,4-2-9 16,-5-6-17-16,-5-5-8 15,-5-2-9-15,-4-1-1 16,-10 0-6-16,-6 5-2 16,-8 5-4-16,-5 1-2 15,-4 12 6-15,-1 3 3 16,5 10 6-16,5 8 8 0,7 4 6 16,8 3 8-16,9 0 3 15,6-2-3-15,11-8-12 16,9-1-6-16,9-10-16 15,-1-6-29-15,3-11 107 16</inkml:trace>
  <inkml:trace contextRef="#ctx0" brushRef="#br0" timeOffset="188402.5793">21755 14126 1466 0,'17'6'262'15,"16"8"-43"-15,17 30-100 16,6 25-12-16,10 49-10 15,-4 23-4-15,-19 45-23 16,-11 3-19-16,-34-13-34 16,-8-6-3-16,-14-44 0 15,-2-23 0-15,8-34-4 16,2-22-26-16,1-28-131 16</inkml:trace>
  <inkml:trace contextRef="#ctx0" brushRef="#br0" timeOffset="189785.6501">22535 14213 1060 0,'-1'-3'379'0,"-4"-5"-221"15,-6 6-15-15,-5 8-21 16,-4 11 2-16,-4 27-33 15,3 23-7-15,3 35-22 0,5 17-11 16,11 29-14-16,15 6 10 16,-2-9 16-16,4-2 8 15,12-17-2-15,-12-20-6 16,15-14-23-16,-3-15-29 16,0-32 18-16</inkml:trace>
  <inkml:trace contextRef="#ctx0" brushRef="#br0" timeOffset="193229.2293">22904 14608 915 0,'-4'7'461'0,"-4"11"-244"16,5 4-76-16,-1-4-36 15,5-3 6-15,9-10-12 16,-2-6-6-16,11-14-11 0,3-7-11 15,4-13-29-15,2-8-12 16,-3-11-15-16,-5-4-1 16,-17-5 0-16,-4 0 0 15,-17 8-3-15,-9 11-5 16,0 26-7-16,-2 11 7 0,9 23 2 16,2 11 4-16,6 23 2 15,6 15-10-15,16 10-8 16,14 0 1-16,23-15 3 15,7-12-7-15,14-18-78 16,-1-8-63-16</inkml:trace>
  <inkml:trace contextRef="#ctx0" brushRef="#br0" timeOffset="193484.5467">22688 14858 1500 0,'1'5'244'0,"10"6"-71"16,16 1-54-16,22-5-42 0,16 2-4 15,25-4-36-15,11-2-14 16,12-3-8-16,-4-2 2 15,-23-6 3-15,-11-3-11 16,-25 6-47-16,-13 5-38 16</inkml:trace>
  <inkml:trace contextRef="#ctx0" brushRef="#br0" timeOffset="194024.0928">22829 15259 1004 0,'0'-9'417'0,"5"-10"-215"15,8 0-37-15,3 3-19 0,6 4-6 16,1 8-30-16,-2 4-17 16,-5 9-33-16,-5 6-11 15,-6 7-19-15,-2 2-7 16,-3 7-11-16,1 0-4 15,5 3-6-15,3-1 1 16,6-10 3-16,4-4 2 16,3-16-1-16,0-4 2 15,1-12-5-15,-2-4-5 16,-4-8-12-16,-2-3-7 0,-6 0 3 16,-2-2 5-16,-7 11 7 15,-2 0 5-15,-4 11-2 16,-2 8 2-16,1 11 6 15,1 5 2-15,6 9 10 16,1 2-3-16,8 0-1 16,1 3-2-16,4-1-3 15,-2-5-12-15,1-5-63 16,0-5-19-16</inkml:trace>
  <inkml:trace contextRef="#ctx0" brushRef="#br0" timeOffset="194225.8789">23333 15452 1558 0,'1'9'305'0,"4"7"-97"15,-5 5-105-15,-3 0-21 16,3-2-45-16,0 1-15 15,3-3-12-15,5-1-33 16,-1-6-127-16</inkml:trace>
  <inkml:trace contextRef="#ctx0" brushRef="#br0" timeOffset="194382.789">23361 15317 1600 0,'0'-2'352'16,"-2"-1"-103"-16,-1 6-148 16,2-3-34-16,0 0-54 15,1 0-350-15</inkml:trace>
  <inkml:trace contextRef="#ctx0" brushRef="#br0" timeOffset="194787.9454">23469 14072 1489 0,'15'18'237'0,"21"34"-91"15,8 25-32-15,10 46-45 16,-1 14-3-16,-6 29-9 15,-12 7-5-15,-22-7-18 16,-16-7-6-16,-20-23 24 16,-4-15 11-16,-6-25 0 15,3-14 1-15,8-29-28 16,6-14-27-16,8-20-76 16,7-11-24-16</inkml:trace>
  <inkml:trace contextRef="#ctx0" brushRef="#br0" timeOffset="195310.8017">23619 13961 986 0,'2'-8'447'0,"9"-7"-236"16,4 1-18-16,12 3-44 16,10 2-28-16,4 5-40 15,-2 4-18-15,-13 6-16 16,-11 9 3-16,-15 9 18 15,-11 5 7-15,-10 7 3 0,-3-1-4 16,0-6-32 0,9-6-11-16,9-5-16 0,8-6-4 15,17-5-3-15,4-1-1 16,14-6-2-16,0 0-1 16,3 0 0-16,-2-1-6 15,-10 3-45-15,-4 4 363 16</inkml:trace>
  <inkml:trace contextRef="#ctx0" brushRef="#br0" timeOffset="198239.5151">1655 16456 1480 0,'17'5'206'0,"33"4"-124"0,12 2-2 15,25-6-19-15,10 7-15 16,-3-7-23-16,-9-2-14 16,-18-1-104-16</inkml:trace>
  <inkml:trace contextRef="#ctx0" brushRef="#br0" timeOffset="198509.3115">1803 16561 1540 0,'5'-1'248'0,"12"0"-102"15,16-2-50-15,29 3-24 16,14 3-3-16,8-2-45 16,-1-1-5-16,-10-5-53 15,-11 2-66-15</inkml:trace>
  <inkml:trace contextRef="#ctx0" brushRef="#br0" timeOffset="198760.658">2230 16395 1502 0,'2'0'253'15,"9"0"-76"-15,6 3-57 0,13 9-47 16,5-1-15-16,-1 2-31 15,-3 0-8-15,-11 5-6 16,-7 5-2-16,-11 5 0 16,-9-3-4-16,-12-3-52 15,-7-6-57-15</inkml:trace>
  <inkml:trace contextRef="#ctx0" brushRef="#br0" timeOffset="199050.7689">1871 16303 947 0,'-11'5'460'16,"-17"9"-242"-16,-7 9-77 16,-8 3-24-16,-3 4-15 15,13 4-34-15,15-1-11 16,20 2-29-16,18-2-18 16,17-9-11-16,10-6 2 0,19-5 195 15</inkml:trace>
  <inkml:trace contextRef="#ctx0" brushRef="#br0" timeOffset="199737.0216">3148 16338 1481 0,'0'2'228'0,"0"7"-81"16,1 5-24-16,2 13-22 15,-2 6-8-15,5 6-39 16,2 1-11-16,10 3-16 16,6-6-6-16,3-6-7 15,5-6-1-15,-2-19 0 16,1-4 1-16,-3-13 1 16,-3-7 1-16,-8-7-2 15,-5 0-3-15,-9-6-3 16,-1 1-5-16,-3 2-1 15,-6-2-2-15,-2 7-2 16,0 4 0-16,2 15-7 16,6 8 0-16,4 17 2 15,6 6 4-15,10 15 5 0,0 5 6 16,0 15 16-16,-5 1 10 16,-18 5 11-16,-6-2-2 15,-17-11-9-15,-7-9-8 16,-9-20-7-16,-2-11-10 15,2-22-35-15,5-6-31 16,11-10-65-16,8-3-29 16,9 0-98-16</inkml:trace>
  <inkml:trace contextRef="#ctx0" brushRef="#br0" timeOffset="200727.2624">3623 16737 1517 0,'0'6'282'16,"-3"4"-64"-16,2 15-98 15,-1 5 1-15,2 9-48 16,2 4-19-16,5-1-22 15,2-3-11-15,-3-13-37 0,1-6-52 16,-4-16-270-16</inkml:trace>
  <inkml:trace contextRef="#ctx0" brushRef="#br0" timeOffset="201099.8775">3560 16780 1539 0,'12'-6'261'0,"14"-6"-115"16,3 0-44-16,2 5-37 15,2 1-16-15,-8 7-24 16,-3 4-5-16,-11 7-8 16,-7 5-1-16,-8 4-3 15,-7 4 0-15,-8-3-1 16,-1-4 0-16,1-8-10 15,4-7-7-15,10-1-12 16,3 0-1-16,13-2 6 16,6 0 3-16,12 2 9 15,4 2 1-15,1 8 3 16,0 4 5-16,-14 7 13 16,-9 5 10-16,-17 6 10 15,-15-1 0-15,-13-14-4 0,-3-6-13 16,1-18-45-16,3-4-29 15,13-6-82-15,5-2-26 16,11 2-132-16</inkml:trace>
  <inkml:trace contextRef="#ctx0" brushRef="#br0" timeOffset="201666.9493">4201 16500 1596 0,'7'0'303'0,"15"-2"-159"16,10 2-48-16,18 5-38 15,7 0-24-15,-1 0-21 16,-3 4-9-16,-11-1-106 16,-11-5-268-16</inkml:trace>
  <inkml:trace contextRef="#ctx0" brushRef="#br0" timeOffset="201876.3869">4272 16659 1473 0,'2'5'271'0,"4"-1"-20"15,18 3-107-15,12-2 0 16,9-3-57-16,4 0-28 16,-1 1-18-16,-2-1-29 15</inkml:trace>
  <inkml:trace contextRef="#ctx0" brushRef="#br0" timeOffset="203377.2436">4947 16666 1414 0,'-7'0'259'15,"0"0"-57"-15,17 1-53 16,6-1-22-16,24 3-50 0,12-3-8 15,17-4-27-15,12 0-12 16,4-9-10-16,-6 2-1 16,-23 7-27-16,-14 0-12 15</inkml:trace>
  <inkml:trace contextRef="#ctx0" brushRef="#br0" timeOffset="204424.3812">5940 16622 1419 0,'0'0'180'0,"14"-6"-114"15,15 3-43-15,33-3-16 16,22-2 9-16,39 1 19 15,21 1 8-15,40 3 19 16,0 3 10-16,11 6-2 16,0 4-10-16,-16 6-12 15,3 0 10-15,-10-3-13 16,-6-2-5-16,-3-6-9 0,-11-7-51 16,-14-4-113-16,-8-5-71 15</inkml:trace>
  <inkml:trace contextRef="#ctx0" brushRef="#br0" timeOffset="205776.6067">6364 16221 1424 0,'9'10'208'16,"4"3"-69"-16,8 1-81 15,6-2 1-15,6-6-22 16,4-2-16-16,4-11-10 16,0-1 0-16,-12-13 2 0,-2 0-1 15,-14-1 1-15,-6 2 0 16,-7 5 1-16,-8 1 1 16,-13 4 12-16,-5 0 6 15,-10 7 17-15,-1 4 8 16,6 15-5-16,1 2-5 15,10 13-11-15,7 2-5 16,10 0 0-16,7 8 1 16,14-7 3-16,7 0-2 0,15-9-12 15,5-8-4-15,6-10-43 16,2-7-45-16</inkml:trace>
  <inkml:trace contextRef="#ctx0" brushRef="#br0" timeOffset="207559.1461">6964 15795 1443 0,'1'0'232'15,"0"4"-40"-15,-1 6-8 16,6 18-34-16,-3 11-4 16,-2 18-38-16,-1 7-17 15,0 15-30-15,-1-2-18 16,1-6-25-16,6-5-8 0,0-26-17 16,-2-10-26-1,3-16-92-15,1-10-64 0</inkml:trace>
  <inkml:trace contextRef="#ctx0" brushRef="#br0" timeOffset="207830.9327">6974 15898 1487 0,'5'-3'250'0,"12"-3"-64"0,9-1-55 16,18 0-54-16,7 1-16 15,9 3-35-15,1 2-11 16,-3 5-22-16,-11 4-58 15</inkml:trace>
  <inkml:trace contextRef="#ctx0" brushRef="#br0" timeOffset="208131.3779">7061 16334 1621 0,'8'1'315'0,"17"2"-195"15,11 0-14-15,14-4-34 16,7 1-26-16,-2 0-26 16,-5 0-20-16,-12 0-82 15,-4 0-66-15</inkml:trace>
  <inkml:trace contextRef="#ctx0" brushRef="#br0" timeOffset="208359.296">6999 16130 1522 0,'11'1'264'0,"16"-2"-82"16,13 1-41-16,12 0-10 15,6 0-32-15,1 1-43 16,-1 6-4-16,-18 4 328 16</inkml:trace>
  <inkml:trace contextRef="#ctx0" brushRef="#br0" timeOffset="210274.7704">7636 16389 1274 0,'11'4'287'15,"8"5"-95"-15,5-3-44 16,0-4-14-16,2-2-42 15,-5-6-15-15,6-11-36 16,-4-13-11-16,0-13-12 16,2-6-6-16,-8-12-4 15,0 4 0-15,-10-4 1 16,-7 2 0-16,-7 10-3 16,-7 5-1-16,-9 18 13 15,1 14 7-15,-6 20 18 16,3 10 6-16,9 23-14 15,1 4-5-15,20 16-10 16,8 8 1-16,15 3 9 16,5 3 0-16,8-12-8 15,-3-15-4-15,-1-14-19 16,0-10-32-16,-9-17 367 16</inkml:trace>
  <inkml:trace contextRef="#ctx0" brushRef="#br0" timeOffset="211107.3505">8250 15851 1234 0,'-12'-3'299'0,"-14"-7"-126"16,0-5-8-16,11-4-65 15,7-7-30-15,11 2-40 16,7 0-7-16,9 4-2 15,4 4 1-15,3 9-1 16,4 7-3-16,6 12-9 16,-6 4 0-16,-10 6 11 15,-14 5 6-15,-19 7 2 0,-7 6-4 16,-12 4-10 0,5-6-4-16,4-10-7 0,7-5 0 15,16-7 13-15,8-2 21 16,17-3 16-16,2-2 7 15,9-7-7-15,4 1-18 16,-5-6-7-16,-2-6-7 16</inkml:trace>
  <inkml:trace contextRef="#ctx0" brushRef="#br0" timeOffset="213613.7979">6546 17112 731 0,'-20'8'478'16,"-17"2"-186"-16,0-8-156 16,-2-14-7-16,6-6-6 15,3-10-44-15,5-3-11 0,25-4-19 16,5 1 4-16,15-2 21 16,16 4-13-16,3 11-13 15,9 5 1-15,3 23-13 16,-8 9 5-16,-15 20 18 15,-13 11-2-15,-30 14-1 16,-12 7-10-16,-12 0-24 16,-1-3-14-16,3-19-31 15,3-12-12-15,6-19-24 16,-2-10-2-16,13-12 11 16,6-8 8-16,15 0 17 15,18-4 11-15,10 7 24 16,7 10 8-16,7 7 16 15,-2 14 2-15,4 8-8 16,-5 1 5-16,-6-5-70 16,-4-3-369-16</inkml:trace>
  <inkml:trace contextRef="#ctx0" brushRef="#br0" timeOffset="214197.8156">6803 17103 1383 0,'8'-7'261'0,"10"-1"6"15,5 6-54-15,-1 14-50 16,0 9-22-16,-9 16-38 16,-6 2-6-16,-2 4-22 15,-4 2-19-15,-5-13-31 16,4-4-8-16,-4-15-6 16,1-9-2-16,1-16-6 15,-2-11-7-15,4-14-17 16,6-8-4-16,9-2 2 15,2 5 4-15,8 10 10 16,1 10 1-16,2 18 3 0,0 4 3 16,-3 16 11-1,-6 8 3-15,-6 12 1 0,-6 3 0 16,-6 2-6-16,-1-2-2 16,-1-8-2-16,-1-6-3 15,2-17-14-15,2-8-6 16,2-14-8-16,3-6 2 15,5-8 11-15,3-3 6 16,3-3 6-16,4 3-1 16,6 12 0-16,-1 0-1 0,2 19 10 15,-5 6 8-15,-8 13 17 16,-1 8 5-16,-10 1-4 16,-3 2-7-16,-2 0-14 15,-4-1 3-15,6-3-30 16,-1-6 326-16</inkml:trace>
  <inkml:trace contextRef="#ctx0" brushRef="#br0" timeOffset="214772.2185">7448 17439 1382 0,'-2'5'240'0,"4"2"-29"15,1 0-47-15,10 3-44 16,4-3-4-16,5-2-39 16,1-4-17-16,3-9-22 15,-2-3-11-15,-6-3-11 16,-3-1-4-16,-11 0-8 16,-4 0-7-16,-14 1-13 15,-5 14-1 1,10 0 0-16,1 0 5 0,-30 14 10 15,1 9 7-15,5 15 11 16,24-5 8-16,9 3 20 0,11-4 8 16,15-7-1-16,10-4-1 15,13-13-21-15,2-7-35 16,1-4-256-16</inkml:trace>
  <inkml:trace contextRef="#ctx0" brushRef="#br0" timeOffset="216158.1943">7868 17137 998 0,'5'-15'401'0,"1"-19"-211"16,6 7-35-16,3 9 0 15,-6 4-14-15,6 17-49 16,-4 4-11-16,-4 11-15 16,0 7 4-16,-7 13-22 15,-3 5-7-15,3 6-19 16,0 3-9-16,1-7-8 15,8-6-2-15,1-4 2 16,4-10-1-16,5-9 1 16,0-5 2-16,4-13 0 15,3-5 1-15,0-15 0 16,0-7-5-16,-3-9-6 0,-3-6-5 16,-6 0-2-16,-2 5 1 15,-9 8 5-15,-3 7 4 16,0 17 1-16,-3 4 5 15,-2 15 10-15,1 6 8 16,1 10 19-16,3 2 4 16,5 5-4-16,1-1-9 15,6-5-17-15,2-1-4 16,2-10-60-16,3-4-45 0,-7-11-76 16</inkml:trace>
  <inkml:trace contextRef="#ctx0" brushRef="#br0" timeOffset="216400.7348">8372 17433 1410 0,'-1'5'285'0,"-1"11"60"15,2 4-106-15,-2 5-83 16,2 4-28-16,0-2-51 16,-1-3-26-16,2-6-36 15,0 0-6-15,8-9-12 0,0-6-28 16,-4-4-76-16</inkml:trace>
  <inkml:trace contextRef="#ctx0" brushRef="#br0" timeOffset="216533.4231">8381 17237 1654 0,'-3'3'333'16,"2"6"241"-16</inkml:trace>
  <inkml:trace contextRef="#ctx0" brushRef="#br0" timeOffset="220270.7422">9056 16645 819 0,'-1'-3'309'15,"-1"-5"-185"-15,1 0-60 16,1-7-20-16,0 0-10 15,4-11 23-15,2 2 0 16,9-7 33-16,2 0 26 0,3 9 5 16,4 5 2-16,-1 17-26 15,5 8-10-15,-1 16-8 16,1 6 5-16,2 9-11 16,-6-2-10-16,-4-7-20 15,-1-7-10-15,1-22-10 16,1-8-2-16,2-19 3 15,-2-9-1-15,-10-4 7 16,-11 0 2-16,-7 6-1 16,-8 7-4-16,-3 14-16 15,2 9-25-15,4 7-97 16,6 9-54-16</inkml:trace>
  <inkml:trace contextRef="#ctx0" brushRef="#br0" timeOffset="220528.0542">9041 16813 1475 0,'2'4'270'0,"3"1"-5"0,19-2-96 16,13 2 0-16,24-8-23 16,12 0-24-16,-2-4-56 15,0-1-23-15,-11 2-45 16,-10-1 30-16</inkml:trace>
  <inkml:trace contextRef="#ctx0" brushRef="#br0" timeOffset="221041.5098">9912 16637 1548 0,'6'1'288'0,"12"-1"-75"16,7-1-34-16,18 1-37 15,6-6-30-15,16 3-57 16,1-1-16-16,-4 1-17 16,-7 1-21-16,-16 2-48 15</inkml:trace>
  <inkml:trace contextRef="#ctx0" brushRef="#br0" timeOffset="222797.7524">10792 16325 1544 0,'-16'3'272'0,"-17"9"-101"15,-2 8-55-15,5 17-39 16,9 13-25-16,16 6-28 16,9 3-5-16,25 0-5 15,1-13 0-15,15-11 1 16,2-16 1-16,-3-25 11 15,7-9 16-15,-14-19 36 16,-10-6 12-16,-20-5 16 0,-10 0-6 16,-21 3-29-16,-12-1-13 15,-8 11-20-15,-3 2-16 16,5 14-19-16,7 10-27 16,12 11-94-16,9 6-66 15</inkml:trace>
  <inkml:trace contextRef="#ctx0" brushRef="#br0" timeOffset="222991.7492">11099 16721 1745 0,'0'3'429'0,"-3"-1"-234"16,-1 1-70-16,3-3-76 16,1-1-75-16</inkml:trace>
  <inkml:trace contextRef="#ctx0" brushRef="#br0" timeOffset="224174.2185">11437 16363 1465 0,'-9'0'248'0,"-11"0"-65"16,-4 4-12-16,1 15-73 15,0 1-26-15,7 13-43 16,3 0-11-16,15 9-9 16,4 1-2-16,12-2-1 15,10-4 0-15,8-13 4 16,8-8 1-16,3-16 2 15,-1-5 2-15,-8-15 6 16,-8-8 10-16,-19-8 20 16,-12-2 17-16,-24 0 20 15,-4 7-4-15,-16 5-25 16,3 4-22-16,7 8-28 0,7 1-28 16,24 13-114-16,7 1 36 15</inkml:trace>
  <inkml:trace contextRef="#ctx0" brushRef="#br0" timeOffset="224504.3354">11767 16557 1441 0,'4'-9'211'0,"5"-14"-79"16,6 1-14-16,-1-2-12 15,-3-4-13-15,-7 2-1 16,0-1 5-16,-4 7-6 16,0 6 0-16,0 10-7 15,-2 7-1-15,0 14-18 16,2 6-15-16,1 13-17 15,0 2-10-15,9 4-8 16,-1 5-3-16,4-7-3 16,2-2-16-16,-4-13-98 15,1-11 402-15</inkml:trace>
  <inkml:trace contextRef="#ctx0" brushRef="#br0" timeOffset="225043.3372">12289 16458 1129 0,'-1'-4'359'16,"1"-5"-179"-16,0-5-69 15,-3 0-7 1,2 7-19-16,1 0-9 0,-15-23 4 16,0 0 7-16,-9 4-13 15,6 16-7-15,-2 14-22 16,0 6-8-16,2 10-18 15,-3 2-6-15,11 2-11 16,3 2-2-16,10 2 0 16,4-7 0-16,9-6 0 15,-2-11-1-15,6-6 1 0,2-5-3 16,0-7-10-16,-3 2-5 16,-6-4-4-16,2 2 2 15,-5 9 7-15,3 6 4 16,1 15 7-16,-4 5 2 15,0 9 14-15,-5 4 6 16,-5 1 7-16,-5-1 14 16,-9-1 14-16,-4-3 1 15,-9-9 6-15,-5-7-13 0,-4-18-28 16,1-6-5-16,3-11-50 16,9 2-39-16</inkml:trace>
  <inkml:trace contextRef="#ctx0" brushRef="#br0" timeOffset="225661.6433">12719 16273 1008 0,'10'-7'431'15,"16"-6"-232"-15,-7 6-10 16,-13 3-16-16,1 2-28 16,-12 5-47-16,-10 0-23 0,-8 4-38 15,-10-2-10-15,-12-1-11 16,0-1-4-16,1-2-8 16,7 2-6-16,15 3-13 15,4 1-3-15,11 7 0 16,3 0 1-16,4 3 10 15,7 7 2-15,1-2 3 16,4 1 2-16,2-4 5 16,-3-9 1-16,3-4 3 15,0-6 0-15,-1-8-1 16,6 2-2-16,3-6-2 16,5 2-4-16,9 9-2 15,-3 1-2-15,4 15 2 16,-4 6 5-16,-12 11 30 15,-5 4 19-15,-19-1 20 16,-11 4 9-16,-9-3-15 16,-11-7-16-16,-2-11-17 0,-6-9-10 15,-7-20-9-15,7-1-11 16,7-8-40-16,10-1-31 16,17 7 240-16</inkml:trace>
  <inkml:trace contextRef="#ctx0" brushRef="#br0" timeOffset="226389.8515">13259 16511 1381 0,'7'0'255'16,"6"4"-16"-16,6-1-9 16,-1 9-14-16,-1 4-29 15,-6 5-37-15,-3 8-18 16,-9-8-52-16,-4 0-19 15,-4-6-31-15,-3-8-9 0,3-3-9 16,1-8-3-16,0-11-6 16,8 2-7-16,1-7-16 15,5-1-9-15,10-2-9 16,1-2 1-16,11 1 11 16,3 7 7-16,5 13 12 15,-6 1 2-15,-7 11 5 16,-4 7 6-16,-12 11 9 15,-3 2 4-15,-7 5-1 16,-4-4-3-16,-1-11-5 16,3-3-5-16,4-15-2 15,2-9-2-15,8-13-10 16,4-7-7-16,4-4 1 16,1 3 0-16,8 3 8 15,-4 6 3-15,6 14-1 16,-6 4 0-16,-3 11 8 0,-3 9 12 15,-7 9 14-15,4 6 8 16,-6 4 4-16,-5-3-5 16,-3-2-14-16,-1-2-4 15,-4-10 37-15,9-3 195 16</inkml:trace>
  <inkml:trace contextRef="#ctx0" brushRef="#br0" timeOffset="252488.9299">8470 16968 1340 0,'-10'-4'250'0,"-7"-2"-74"15,-1-6-11-15,5-6-50 16,9 0-27-16,4-2-15 15,6 1-1-15,12 10-1 16,0 0-2-16,9 12-17 16,1 7-7-16,-6 8-14 15,-5 3-1-15,-16 4 1 16,-4 0-1-16,-18 3-2 16,-5 1-4-16,-2-5-8 0,4-3-1 15,8-11-6-15,6-3 2 16,14-7 4-16,10 1 6 15,16-2 12-15,8 1-2 16,9 2-5-16,0-2 1 16,-3 6 54-16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56:56.002"/>
    </inkml:context>
    <inkml:brush xml:id="br0">
      <inkml:brushProperty name="width" value="0.05292" units="cm"/>
      <inkml:brushProperty name="height" value="0.05292" units="cm"/>
    </inkml:brush>
  </inkml:definitions>
  <inkml:trace contextRef="#ctx0" brushRef="#br0">17481 8877 575 0,'-1'-1'351'0,"-6"-1"-30"15,5 0-135-15,1 1-88 16,1 0-13-16,0 0-11 15,0 1-4-15,0 0-16 0,0 0 4 16,7 10-13-16,46 48-7 16,-21-15-17-16,6 4-5 15,6 7-5-15,1 3 0 16,6 7 8-16,3 7 7 16,7 6 9-16,-1-5 2 15,-11-11-5-15,-4-5-5 0,-12-20-13 16,-7-3 0-16,-5-8-2 15,-5-4-10-15,-6 0-121 16,-5-4-131-16</inkml:trace>
  <inkml:trace contextRef="#ctx0" brushRef="#br0" timeOffset="662.3272">18028 9036 568 0,'0'0'436'16,"3"0"-73"-16,2-2-234 16,-5 2-36-16,0 0-5 15,0 0 4 1,0 0 8-16,0 1 7 0,10 29-2 0,1 36 4 15,-23-24-12-15,-12-4-13 16,-17-2-29-16,-3-5-11 16,-12-10-25-16,8-6-6 15,17-8-12-15,6-6 5 16,18-1-76-16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10/12/2020</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5</a:t>
            </a:fld>
            <a:endParaRPr lang="el-GR"/>
          </a:p>
        </p:txBody>
      </p:sp>
    </p:spTree>
    <p:extLst>
      <p:ext uri="{BB962C8B-B14F-4D97-AF65-F5344CB8AC3E}">
        <p14:creationId xmlns:p14="http://schemas.microsoft.com/office/powerpoint/2010/main" val="179484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6</a:t>
            </a:fld>
            <a:endParaRPr lang="el-GR"/>
          </a:p>
        </p:txBody>
      </p:sp>
    </p:spTree>
    <p:extLst>
      <p:ext uri="{BB962C8B-B14F-4D97-AF65-F5344CB8AC3E}">
        <p14:creationId xmlns:p14="http://schemas.microsoft.com/office/powerpoint/2010/main" val="194418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37</a:t>
            </a:fld>
            <a:endParaRPr lang="el-GR"/>
          </a:p>
        </p:txBody>
      </p:sp>
    </p:spTree>
    <p:extLst>
      <p:ext uri="{BB962C8B-B14F-4D97-AF65-F5344CB8AC3E}">
        <p14:creationId xmlns:p14="http://schemas.microsoft.com/office/powerpoint/2010/main" val="402217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12/10/2020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12/10/2020</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12/10/2020</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12/10/2020</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12/10/2020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customXml" Target="../ink/ink6.xml"/></Relationships>
</file>

<file path=ppt/slides/_rels/slide15.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customXml" Target="../ink/ink9.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customXml" Target="../ink/ink10.xml"/><Relationship Id="rId4" Type="http://schemas.openxmlformats.org/officeDocument/2006/relationships/image" Target="../media/image100.png"/></Relationships>
</file>

<file path=ppt/slides/_rels/slide2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12.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34.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image" Target="../media/image160.emf"/><Relationship Id="rId4" Type="http://schemas.openxmlformats.org/officeDocument/2006/relationships/customXml" Target="../ink/ink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36.emf"/><Relationship Id="rId4" Type="http://schemas.openxmlformats.org/officeDocument/2006/relationships/customXml" Target="../ink/ink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00.emf"/><Relationship Id="rId4" Type="http://schemas.openxmlformats.org/officeDocument/2006/relationships/customXml" Target="../ink/ink18.xml"/></Relationships>
</file>

<file path=ppt/slides/_rels/slide3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customXml" Target="../ink/ink19.xml"/></Relationships>
</file>

<file path=ppt/slides/_rels/slide35.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customXml" Target="../ink/ink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Ribbon 6"/>
          <p:cNvSpPr/>
          <p:nvPr/>
        </p:nvSpPr>
        <p:spPr>
          <a:xfrm>
            <a:off x="1485900" y="152400"/>
            <a:ext cx="6172200" cy="1371600"/>
          </a:xfrm>
          <a:prstGeom prst="ribbon2">
            <a:avLst>
              <a:gd name="adj1" fmla="val 19136"/>
              <a:gd name="adj2"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Η διάλεξη θα ξεκινήσει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στις 1</a:t>
            </a:r>
            <a:r>
              <a:rPr lang="en-US" sz="2800" dirty="0">
                <a:solidFill>
                  <a:prstClr val="white"/>
                </a:solidFill>
                <a:latin typeface="Calibri" panose="020F0502020204030204"/>
              </a:rPr>
              <a:t>0</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lang="en-US" sz="2800" dirty="0" smtClean="0">
                <a:solidFill>
                  <a:prstClr val="white"/>
                </a:solidFill>
                <a:latin typeface="Calibri" panose="020F0502020204030204"/>
              </a:rPr>
              <a:t>0</a:t>
            </a:r>
            <a:r>
              <a:rPr lang="el-GR" sz="2800" dirty="0" smtClean="0">
                <a:solidFill>
                  <a:prstClr val="white"/>
                </a:solidFill>
                <a:latin typeface="Calibri" panose="020F0502020204030204"/>
              </a:rPr>
              <a:t>5</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ακριβώς</a:t>
            </a:r>
            <a:endPar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177" y="701040"/>
            <a:ext cx="2978575" cy="54102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5129050" cy="4493530"/>
              </a:xfrm>
            </p:spPr>
            <p:txBody>
              <a:bodyPr>
                <a:normAutofit/>
              </a:bodyPr>
              <a:lstStyle/>
              <a:p>
                <a:r>
                  <a:rPr lang="el-GR" b="1" dirty="0" smtClean="0"/>
                  <a:t>Παράδειγμα:</a:t>
                </a:r>
              </a:p>
              <a:p>
                <a:pPr lvl="1"/>
                <a:r>
                  <a:rPr lang="el-GR" sz="2000" dirty="0" smtClean="0"/>
                  <a:t>Ομογενές ηλεκτρικό πεδίο </a:t>
                </a:r>
                <a14:m>
                  <m:oMath xmlns:m="http://schemas.openxmlformats.org/officeDocument/2006/math">
                    <m:acc>
                      <m:accPr>
                        <m:chr m:val="⃗"/>
                        <m:ctrlPr>
                          <a:rPr lang="el-GR" sz="2000" i="1" smtClean="0">
                            <a:latin typeface="Cambria Math" panose="02040503050406030204" pitchFamily="18" charset="0"/>
                          </a:rPr>
                        </m:ctrlPr>
                      </m:accPr>
                      <m:e>
                        <m:r>
                          <a:rPr lang="el-GR" sz="2000" b="0" i="1" smtClean="0">
                            <a:latin typeface="Cambria Math" panose="02040503050406030204" pitchFamily="18" charset="0"/>
                          </a:rPr>
                          <m:t>𝛦</m:t>
                        </m:r>
                      </m:e>
                    </m:acc>
                  </m:oMath>
                </a14:m>
                <a:r>
                  <a:rPr lang="el-GR" sz="2000" i="1" dirty="0" smtClean="0"/>
                  <a:t> </a:t>
                </a:r>
                <a:r>
                  <a:rPr lang="el-GR" sz="2000" dirty="0" smtClean="0"/>
                  <a:t>με κατεύθυνση επάνω στο </a:t>
                </a:r>
                <a14:m>
                  <m:oMath xmlns:m="http://schemas.openxmlformats.org/officeDocument/2006/math">
                    <m:r>
                      <a:rPr lang="en-US" sz="2000" i="1" dirty="0" smtClean="0">
                        <a:latin typeface="Cambria Math" panose="02040503050406030204" pitchFamily="18" charset="0"/>
                      </a:rPr>
                      <m:t>𝑥</m:t>
                    </m:r>
                  </m:oMath>
                </a14:m>
                <a:r>
                  <a:rPr lang="en-US" sz="2000" dirty="0" smtClean="0"/>
                  <a:t>-</a:t>
                </a:r>
                <a:r>
                  <a:rPr lang="el-GR" sz="2000" dirty="0" smtClean="0"/>
                  <a:t>άξονα ανάμεσα σε δυο παράλληλες φορτισμένες πλάκες που απέχουν απόσταση </a:t>
                </a:r>
                <a14:m>
                  <m:oMath xmlns:m="http://schemas.openxmlformats.org/officeDocument/2006/math">
                    <m:r>
                      <a:rPr lang="en-US" sz="2000" i="1" dirty="0" smtClean="0">
                        <a:latin typeface="Cambria Math" panose="02040503050406030204" pitchFamily="18" charset="0"/>
                      </a:rPr>
                      <m:t>𝑑</m:t>
                    </m:r>
                  </m:oMath>
                </a14:m>
                <a:r>
                  <a:rPr lang="en-US" sz="2000" dirty="0" smtClean="0"/>
                  <a:t>, </a:t>
                </a:r>
                <a:r>
                  <a:rPr lang="el-GR" sz="2000" dirty="0" smtClean="0"/>
                  <a:t>όπως στο σχήμα. Σωματίδιο φορτίου +</a:t>
                </a:r>
                <a14:m>
                  <m:oMath xmlns:m="http://schemas.openxmlformats.org/officeDocument/2006/math">
                    <m:r>
                      <a:rPr lang="en-US" sz="2000" i="1" dirty="0" smtClean="0">
                        <a:latin typeface="Cambria Math" panose="02040503050406030204" pitchFamily="18" charset="0"/>
                      </a:rPr>
                      <m:t>𝑞</m:t>
                    </m:r>
                  </m:oMath>
                </a14:m>
                <a:r>
                  <a:rPr lang="en-US" sz="2000" dirty="0" smtClean="0"/>
                  <a:t> </a:t>
                </a:r>
                <a:r>
                  <a:rPr lang="el-GR" sz="2000" dirty="0" smtClean="0"/>
                  <a:t>μάζας </a:t>
                </a:r>
                <a14:m>
                  <m:oMath xmlns:m="http://schemas.openxmlformats.org/officeDocument/2006/math">
                    <m:r>
                      <a:rPr lang="en-US" sz="2000" i="1" dirty="0" smtClean="0">
                        <a:latin typeface="Cambria Math" panose="02040503050406030204" pitchFamily="18" charset="0"/>
                      </a:rPr>
                      <m:t>𝑚</m:t>
                    </m:r>
                  </m:oMath>
                </a14:m>
                <a:r>
                  <a:rPr lang="en-US" sz="2000" dirty="0" smtClean="0"/>
                  <a:t> </a:t>
                </a:r>
                <a:r>
                  <a:rPr lang="el-GR" sz="2000" dirty="0" smtClean="0"/>
                  <a:t>αφήνεται από το σημείο Α και επιταχύνεται στο σημείο Β.</a:t>
                </a:r>
                <a:r>
                  <a:rPr lang="el-GR" sz="2000" i="1" dirty="0" smtClean="0"/>
                  <a:t/>
                </a:r>
                <a:br>
                  <a:rPr lang="el-GR" sz="2000" i="1" dirty="0" smtClean="0"/>
                </a:br>
                <a:r>
                  <a:rPr lang="el-GR" sz="2000" dirty="0" smtClean="0"/>
                  <a:t>Α) Βρείτε την ταχύτητα στη θέση Β.</a:t>
                </a:r>
                <a:r>
                  <a:rPr lang="el-GR" sz="2000" dirty="0"/>
                  <a:t/>
                </a:r>
                <a:br>
                  <a:rPr lang="el-GR" sz="2000" dirty="0"/>
                </a:br>
                <a:r>
                  <a:rPr lang="el-GR" sz="2000" dirty="0" smtClean="0"/>
                  <a:t>Β) Υπολογίστε το Α) ερώτημα με χρήση εννοιών ενέργειας.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5129050" cy="4493530"/>
              </a:xfrm>
              <a:blipFill rotWithShape="0">
                <a:blip r:embed="rId3"/>
                <a:stretch>
                  <a:fillRect t="-1085" r="-1544"/>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417000" y="2723760"/>
              <a:ext cx="599760" cy="898560"/>
            </p14:xfrm>
          </p:contentPart>
        </mc:Choice>
        <mc:Fallback xmlns="">
          <p:pic>
            <p:nvPicPr>
              <p:cNvPr id="5" name="Ink 4"/>
              <p:cNvPicPr/>
              <p:nvPr/>
            </p:nvPicPr>
            <p:blipFill>
              <a:blip r:embed="rId5"/>
              <a:stretch>
                <a:fillRect/>
              </a:stretch>
            </p:blipFill>
            <p:spPr>
              <a:xfrm>
                <a:off x="6407640" y="2712240"/>
                <a:ext cx="619560" cy="920520"/>
              </a:xfrm>
              <a:prstGeom prst="rect">
                <a:avLst/>
              </a:prstGeom>
            </p:spPr>
          </p:pic>
        </mc:Fallback>
      </mc:AlternateContent>
    </p:spTree>
    <p:extLst>
      <p:ext uri="{BB962C8B-B14F-4D97-AF65-F5344CB8AC3E}">
        <p14:creationId xmlns:p14="http://schemas.microsoft.com/office/powerpoint/2010/main" val="1375413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5129050" cy="4493530"/>
              </a:xfrm>
            </p:spPr>
            <p:txBody>
              <a:bodyPr>
                <a:normAutofit/>
              </a:bodyPr>
              <a:lstStyle/>
              <a:p>
                <a:r>
                  <a:rPr lang="el-GR" b="1" dirty="0" smtClean="0"/>
                  <a:t>Παράδειγμα – Λύση:</a:t>
                </a:r>
              </a:p>
              <a:p>
                <a:pPr lvl="1"/>
                <a:r>
                  <a:rPr lang="el-GR" sz="2000" dirty="0" smtClean="0"/>
                  <a:t>Σωματίδιο φορτίου +</a:t>
                </a:r>
                <a14:m>
                  <m:oMath xmlns:m="http://schemas.openxmlformats.org/officeDocument/2006/math">
                    <m:r>
                      <a:rPr lang="en-US" sz="2000" i="1" dirty="0" smtClean="0">
                        <a:latin typeface="Cambria Math" panose="02040503050406030204" pitchFamily="18" charset="0"/>
                      </a:rPr>
                      <m:t>𝑞</m:t>
                    </m:r>
                  </m:oMath>
                </a14:m>
                <a:r>
                  <a:rPr lang="en-US" sz="2000" dirty="0" smtClean="0"/>
                  <a:t> </a:t>
                </a:r>
                <a:r>
                  <a:rPr lang="el-GR" sz="2000" dirty="0" smtClean="0"/>
                  <a:t>μάζας </a:t>
                </a:r>
                <a14:m>
                  <m:oMath xmlns:m="http://schemas.openxmlformats.org/officeDocument/2006/math">
                    <m:r>
                      <a:rPr lang="en-US" sz="2000" i="1" dirty="0" smtClean="0">
                        <a:latin typeface="Cambria Math" panose="02040503050406030204" pitchFamily="18" charset="0"/>
                      </a:rPr>
                      <m:t>𝑚</m:t>
                    </m:r>
                  </m:oMath>
                </a14:m>
                <a:r>
                  <a:rPr lang="en-US" sz="2000" dirty="0" smtClean="0"/>
                  <a:t> </a:t>
                </a:r>
                <a:r>
                  <a:rPr lang="el-GR" sz="2000" dirty="0" smtClean="0"/>
                  <a:t>αφήνεται από το σημείο Α και επιταχύνεται στο σημείο Β.</a:t>
                </a:r>
                <a:r>
                  <a:rPr lang="el-GR" sz="2000" i="1" dirty="0" smtClean="0"/>
                  <a:t/>
                </a:r>
                <a:br>
                  <a:rPr lang="el-GR" sz="2000" i="1" dirty="0" smtClean="0"/>
                </a:br>
                <a:r>
                  <a:rPr lang="el-GR" sz="2000" dirty="0" smtClean="0"/>
                  <a:t>Α) Βρείτε την ταχύτητα στη θέση Β.</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5129050" cy="4493530"/>
              </a:xfrm>
              <a:blipFill rotWithShape="0">
                <a:blip r:embed="rId2"/>
                <a:stretch>
                  <a:fillRect t="-1085"/>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707244"/>
            <a:ext cx="2978575" cy="54102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75280" y="2132280"/>
              <a:ext cx="6737400" cy="4303080"/>
            </p14:xfrm>
          </p:contentPart>
        </mc:Choice>
        <mc:Fallback xmlns="">
          <p:pic>
            <p:nvPicPr>
              <p:cNvPr id="5" name="Ink 4"/>
              <p:cNvPicPr/>
              <p:nvPr/>
            </p:nvPicPr>
            <p:blipFill>
              <a:blip r:embed="rId5"/>
              <a:stretch>
                <a:fillRect/>
              </a:stretch>
            </p:blipFill>
            <p:spPr>
              <a:xfrm>
                <a:off x="567360" y="2122200"/>
                <a:ext cx="6755760" cy="4323600"/>
              </a:xfrm>
              <a:prstGeom prst="rect">
                <a:avLst/>
              </a:prstGeom>
            </p:spPr>
          </p:pic>
        </mc:Fallback>
      </mc:AlternateContent>
    </p:spTree>
    <p:extLst>
      <p:ext uri="{BB962C8B-B14F-4D97-AF65-F5344CB8AC3E}">
        <p14:creationId xmlns:p14="http://schemas.microsoft.com/office/powerpoint/2010/main" val="4129980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177" y="701040"/>
            <a:ext cx="2978575" cy="54102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5129050" cy="4493530"/>
              </a:xfrm>
            </p:spPr>
            <p:txBody>
              <a:bodyPr>
                <a:normAutofit/>
              </a:bodyPr>
              <a:lstStyle/>
              <a:p>
                <a:r>
                  <a:rPr lang="el-GR" b="1" dirty="0" smtClean="0"/>
                  <a:t>Παράδειγμα - Λύση:</a:t>
                </a:r>
              </a:p>
              <a:p>
                <a:pPr lvl="1"/>
                <a:r>
                  <a:rPr lang="el-GR" sz="2000" dirty="0" smtClean="0"/>
                  <a:t>Σωματίδιο φορτίου +</a:t>
                </a:r>
                <a14:m>
                  <m:oMath xmlns:m="http://schemas.openxmlformats.org/officeDocument/2006/math">
                    <m:r>
                      <a:rPr lang="en-US" sz="2000" i="1" dirty="0" smtClean="0">
                        <a:latin typeface="Cambria Math" panose="02040503050406030204" pitchFamily="18" charset="0"/>
                      </a:rPr>
                      <m:t>𝑞</m:t>
                    </m:r>
                  </m:oMath>
                </a14:m>
                <a:r>
                  <a:rPr lang="en-US" sz="2000" dirty="0" smtClean="0"/>
                  <a:t> </a:t>
                </a:r>
                <a:r>
                  <a:rPr lang="el-GR" sz="2000" dirty="0" smtClean="0"/>
                  <a:t>μάζας </a:t>
                </a:r>
                <a14:m>
                  <m:oMath xmlns:m="http://schemas.openxmlformats.org/officeDocument/2006/math">
                    <m:r>
                      <a:rPr lang="en-US" sz="2000" i="1" dirty="0" smtClean="0">
                        <a:latin typeface="Cambria Math" panose="02040503050406030204" pitchFamily="18" charset="0"/>
                      </a:rPr>
                      <m:t>𝑚</m:t>
                    </m:r>
                  </m:oMath>
                </a14:m>
                <a:r>
                  <a:rPr lang="en-US" sz="2000" dirty="0" smtClean="0"/>
                  <a:t> </a:t>
                </a:r>
                <a:r>
                  <a:rPr lang="el-GR" sz="2000" dirty="0" smtClean="0"/>
                  <a:t>αφήνεται από το σημείο Α και επιταχύνεται στο σημείο Β.</a:t>
                </a:r>
                <a:r>
                  <a:rPr lang="el-GR" sz="2000" dirty="0"/>
                  <a:t/>
                </a:r>
                <a:br>
                  <a:rPr lang="el-GR" sz="2000" dirty="0"/>
                </a:br>
                <a:r>
                  <a:rPr lang="el-GR" sz="2000" dirty="0" smtClean="0"/>
                  <a:t>Β) Υπολογίστε το Α) ερώτημα με χρήση εννοιών ενέργειας.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5129050" cy="4493530"/>
              </a:xfrm>
              <a:blipFill rotWithShape="0">
                <a:blip r:embed="rId3"/>
                <a:stretch>
                  <a:fillRect t="-1085" r="-1544"/>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66640" y="3469320"/>
              <a:ext cx="5234400" cy="3027960"/>
            </p14:xfrm>
          </p:contentPart>
        </mc:Choice>
        <mc:Fallback xmlns="">
          <p:pic>
            <p:nvPicPr>
              <p:cNvPr id="5" name="Ink 4"/>
              <p:cNvPicPr/>
              <p:nvPr/>
            </p:nvPicPr>
            <p:blipFill>
              <a:blip r:embed="rId5"/>
              <a:stretch>
                <a:fillRect/>
              </a:stretch>
            </p:blipFill>
            <p:spPr>
              <a:xfrm>
                <a:off x="557280" y="3458160"/>
                <a:ext cx="5257080" cy="3050280"/>
              </a:xfrm>
              <a:prstGeom prst="rect">
                <a:avLst/>
              </a:prstGeom>
            </p:spPr>
          </p:pic>
        </mc:Fallback>
      </mc:AlternateContent>
    </p:spTree>
    <p:extLst>
      <p:ext uri="{BB962C8B-B14F-4D97-AF65-F5344CB8AC3E}">
        <p14:creationId xmlns:p14="http://schemas.microsoft.com/office/powerpoint/2010/main" val="1514148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710292"/>
            <a:ext cx="3645408" cy="3149029"/>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Παράδειγμα:</a:t>
                </a:r>
              </a:p>
              <a:p>
                <a:pPr lvl="1"/>
                <a:r>
                  <a:rPr lang="el-GR" sz="1800" dirty="0" smtClean="0"/>
                  <a:t>Ένα ηλεκτρόνιο μπαίνει σε μια περιοχή </a:t>
                </a:r>
                <a:r>
                  <a:rPr lang="en-US" sz="1800" dirty="0" smtClean="0"/>
                  <a:t/>
                </a:r>
                <a:br>
                  <a:rPr lang="en-US" sz="1800" dirty="0" smtClean="0"/>
                </a:br>
                <a:r>
                  <a:rPr lang="el-GR" sz="1800" dirty="0" smtClean="0"/>
                  <a:t>ομογενούς ηλεκτρικού πεδίου όπως </a:t>
                </a:r>
                <a:br>
                  <a:rPr lang="el-GR" sz="1800" dirty="0" smtClean="0"/>
                </a:br>
                <a:r>
                  <a:rPr lang="el-GR" sz="1800" dirty="0" smtClean="0"/>
                  <a:t>στο σχήμα. Η αρχική ταχύτητά </a:t>
                </a:r>
                <a:br>
                  <a:rPr lang="el-GR" sz="1800" dirty="0" smtClean="0"/>
                </a:br>
                <a:r>
                  <a:rPr lang="el-GR" sz="1800" dirty="0" smtClean="0"/>
                  <a:t>του είναι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=3</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6</m:t>
                        </m:r>
                      </m:sup>
                    </m:sSup>
                  </m:oMath>
                </a14:m>
                <a:r>
                  <a:rPr lang="en-US" sz="1800" dirty="0" smtClean="0"/>
                  <a:t> m/s </a:t>
                </a:r>
                <a:r>
                  <a:rPr lang="el-GR" sz="1800" dirty="0" smtClean="0"/>
                  <a:t>και </a:t>
                </a:r>
                <a:br>
                  <a:rPr lang="el-GR" sz="1800" dirty="0" smtClean="0"/>
                </a:br>
                <a14:m>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rPr>
                      <m:t>=200</m:t>
                    </m:r>
                  </m:oMath>
                </a14:m>
                <a:r>
                  <a:rPr lang="en-US" sz="1800" dirty="0" smtClean="0"/>
                  <a:t> N/C. </a:t>
                </a:r>
                <a:r>
                  <a:rPr lang="el-GR" sz="1800" dirty="0" smtClean="0"/>
                  <a:t>Το οριζόντιο μήκος των </a:t>
                </a:r>
                <a:r>
                  <a:rPr lang="en-US" sz="1800" dirty="0" smtClean="0"/>
                  <a:t/>
                </a:r>
                <a:br>
                  <a:rPr lang="en-US" sz="1800" dirty="0" smtClean="0"/>
                </a:br>
                <a:r>
                  <a:rPr lang="el-GR" sz="1800" dirty="0" smtClean="0"/>
                  <a:t>πλακών είναι </a:t>
                </a:r>
                <a14:m>
                  <m:oMath xmlns:m="http://schemas.openxmlformats.org/officeDocument/2006/math">
                    <m:r>
                      <a:rPr lang="en-US" sz="1800" b="0" i="1" smtClean="0">
                        <a:latin typeface="Cambria Math" panose="02040503050406030204" pitchFamily="18" charset="0"/>
                      </a:rPr>
                      <m:t>𝑙</m:t>
                    </m:r>
                    <m:r>
                      <a:rPr lang="en-US" sz="1800" b="0" i="1" smtClean="0">
                        <a:latin typeface="Cambria Math" panose="02040503050406030204" pitchFamily="18" charset="0"/>
                      </a:rPr>
                      <m:t>=0.1</m:t>
                    </m:r>
                  </m:oMath>
                </a14:m>
                <a:r>
                  <a:rPr lang="en-US" sz="1800" dirty="0" smtClean="0"/>
                  <a:t> m. </a:t>
                </a:r>
                <a:r>
                  <a:rPr lang="el-GR" sz="1800" dirty="0" smtClean="0"/>
                  <a:t>Θεωρήστε </a:t>
                </a:r>
                <a:r>
                  <a:rPr lang="en-US" sz="1800" dirty="0" smtClean="0"/>
                  <a:t/>
                </a:r>
                <a:br>
                  <a:rPr lang="en-US" sz="1800" dirty="0" smtClean="0"/>
                </a:br>
                <a:r>
                  <a:rPr lang="el-GR" sz="1800" dirty="0" smtClean="0"/>
                  <a:t>γνωστή τη μάζα του ηλεκτρονίου </a:t>
                </a:r>
                <a14:m>
                  <m:oMath xmlns:m="http://schemas.openxmlformats.org/officeDocument/2006/math">
                    <m:sSub>
                      <m:sSubPr>
                        <m:ctrlPr>
                          <a:rPr lang="el-GR" sz="1800" i="1">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𝑒</m:t>
                        </m:r>
                      </m:sub>
                    </m:sSub>
                  </m:oMath>
                </a14:m>
                <a:r>
                  <a:rPr lang="el-GR" sz="1800" dirty="0" smtClean="0"/>
                  <a:t>, </a:t>
                </a:r>
                <a:r>
                  <a:rPr lang="en-US" sz="1800" dirty="0" smtClean="0"/>
                  <a:t/>
                </a:r>
                <a:br>
                  <a:rPr lang="en-US" sz="1800" dirty="0" smtClean="0"/>
                </a:br>
                <a:r>
                  <a:rPr lang="el-GR" sz="1800" dirty="0" smtClean="0"/>
                  <a:t>καθώς και το φορτίο του</a:t>
                </a:r>
                <a:r>
                  <a:rPr lang="en-US" sz="1800" dirty="0" smtClean="0"/>
                  <a:t>, </a:t>
                </a:r>
                <a14:m>
                  <m:oMath xmlns:m="http://schemas.openxmlformats.org/officeDocument/2006/math">
                    <m:r>
                      <a:rPr lang="en-US" sz="1800" i="1" smtClean="0">
                        <a:latin typeface="Cambria Math" panose="02040503050406030204" pitchFamily="18" charset="0"/>
                      </a:rPr>
                      <m:t>𝑒</m:t>
                    </m:r>
                  </m:oMath>
                </a14:m>
                <a:r>
                  <a:rPr lang="el-GR" sz="1800" dirty="0" smtClean="0"/>
                  <a:t>.</a:t>
                </a:r>
                <a:r>
                  <a:rPr lang="en-US" dirty="0" smtClean="0"/>
                  <a:t/>
                </a:r>
                <a:br>
                  <a:rPr lang="en-US" dirty="0" smtClean="0"/>
                </a:br>
                <a:r>
                  <a:rPr lang="en-US" sz="1800" dirty="0" smtClean="0"/>
                  <a:t>A) </a:t>
                </a:r>
                <a:r>
                  <a:rPr lang="el-GR" sz="1800" dirty="0" smtClean="0"/>
                  <a:t>Βρείτε την επιτάχυνση του ηλεκτρονίου όσο βρίσκεται ανάμεσα στις πλάκες.</a:t>
                </a:r>
                <a:br>
                  <a:rPr lang="el-GR" sz="1800" dirty="0" smtClean="0"/>
                </a:br>
                <a:r>
                  <a:rPr lang="el-GR" sz="1800" dirty="0" smtClean="0"/>
                  <a:t>Β) Υποθέτοντας ότι το ηλεκτρόνιο μπαίνει στο πεδίο τη χρονική στιγμή </a:t>
                </a:r>
                <a14:m>
                  <m:oMath xmlns:m="http://schemas.openxmlformats.org/officeDocument/2006/math">
                    <m:r>
                      <m:rPr>
                        <m:sty m:val="p"/>
                      </m:rPr>
                      <a:rPr lang="en-US" sz="1800" b="0" i="0" smtClean="0">
                        <a:latin typeface="Cambria Math" panose="02040503050406030204" pitchFamily="18" charset="0"/>
                      </a:rPr>
                      <m:t>t</m:t>
                    </m:r>
                    <m:r>
                      <a:rPr lang="en-US" sz="1800" b="0" i="0" smtClean="0">
                        <a:latin typeface="Cambria Math" panose="02040503050406030204" pitchFamily="18" charset="0"/>
                      </a:rPr>
                      <m:t>=0</m:t>
                    </m:r>
                  </m:oMath>
                </a14:m>
                <a:r>
                  <a:rPr lang="en-US" sz="1800" dirty="0" smtClean="0"/>
                  <a:t>, </a:t>
                </a:r>
                <a:r>
                  <a:rPr lang="el-GR" sz="1800" dirty="0" smtClean="0"/>
                  <a:t>βρείτε το χρόνο που εγκαταλείπει το πεδίο.</a:t>
                </a:r>
                <a:br>
                  <a:rPr lang="el-GR" sz="1800" dirty="0" smtClean="0"/>
                </a:br>
                <a:r>
                  <a:rPr lang="el-GR" sz="1800" dirty="0" smtClean="0"/>
                  <a:t>Γ) Υποθέτοντας ότι η </a:t>
                </a:r>
                <a:r>
                  <a:rPr lang="en-US" sz="1800" dirty="0" smtClean="0"/>
                  <a:t>y</a:t>
                </a:r>
                <a:r>
                  <a:rPr lang="el-GR" sz="1800" dirty="0" smtClean="0"/>
                  <a:t>-συνιστώσα του ηλεκτρονίου όταν μπαίνει στο ηλεκτρικό πεδίο είναι </a:t>
                </a:r>
                <a14:m>
                  <m:oMath xmlns:m="http://schemas.openxmlformats.org/officeDocument/2006/math">
                    <m:r>
                      <m:rPr>
                        <m:sty m:val="p"/>
                      </m:rPr>
                      <a:rPr lang="en-US" sz="1800" b="0" i="0" smtClean="0">
                        <a:latin typeface="Cambria Math" panose="02040503050406030204" pitchFamily="18" charset="0"/>
                      </a:rPr>
                      <m:t>y</m:t>
                    </m:r>
                    <m:r>
                      <a:rPr lang="en-US" sz="1800" i="0">
                        <a:latin typeface="Cambria Math" panose="02040503050406030204" pitchFamily="18" charset="0"/>
                      </a:rPr>
                      <m:t>=0</m:t>
                    </m:r>
                  </m:oMath>
                </a14:m>
                <a:r>
                  <a:rPr lang="en-US" sz="1800" dirty="0" smtClean="0"/>
                  <a:t>, </a:t>
                </a:r>
                <a:r>
                  <a:rPr lang="el-GR" sz="1800" dirty="0" smtClean="0"/>
                  <a:t>ποια είναι αυτή με την οποία εγκαταλείπει το πεδίο;</a:t>
                </a: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r="-93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134200" y="3060360"/>
              <a:ext cx="368280" cy="233640"/>
            </p14:xfrm>
          </p:contentPart>
        </mc:Choice>
        <mc:Fallback xmlns="">
          <p:pic>
            <p:nvPicPr>
              <p:cNvPr id="5" name="Ink 4"/>
              <p:cNvPicPr/>
              <p:nvPr/>
            </p:nvPicPr>
            <p:blipFill>
              <a:blip r:embed="rId5"/>
              <a:stretch>
                <a:fillRect/>
              </a:stretch>
            </p:blipFill>
            <p:spPr>
              <a:xfrm>
                <a:off x="8124120" y="3052800"/>
                <a:ext cx="389520" cy="252360"/>
              </a:xfrm>
              <a:prstGeom prst="rect">
                <a:avLst/>
              </a:prstGeom>
            </p:spPr>
          </p:pic>
        </mc:Fallback>
      </mc:AlternateContent>
    </p:spTree>
    <p:extLst>
      <p:ext uri="{BB962C8B-B14F-4D97-AF65-F5344CB8AC3E}">
        <p14:creationId xmlns:p14="http://schemas.microsoft.com/office/powerpoint/2010/main" val="2796763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t>Παράδειγμα – Λύση:</a:t>
                </a:r>
              </a:p>
              <a:p>
                <a:pPr lvl="1"/>
                <a:r>
                  <a:rPr lang="el-GR" dirty="0" smtClean="0"/>
                  <a:t>Η αρχική ταχύτητά του </a:t>
                </a:r>
                <a:br>
                  <a:rPr lang="el-GR" dirty="0" smtClean="0"/>
                </a:br>
                <a:r>
                  <a:rPr lang="el-GR" dirty="0" smtClean="0"/>
                  <a:t>είναι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oMath>
                </a14:m>
                <a:r>
                  <a:rPr lang="en-US" dirty="0" smtClean="0"/>
                  <a:t> m/s </a:t>
                </a:r>
                <a:r>
                  <a:rPr lang="el-GR" dirty="0" smtClean="0"/>
                  <a:t>και </a:t>
                </a:r>
                <a:br>
                  <a:rPr lang="el-GR" dirty="0" smtClean="0"/>
                </a:b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=200</m:t>
                    </m:r>
                  </m:oMath>
                </a14:m>
                <a:r>
                  <a:rPr lang="en-US" dirty="0" smtClean="0"/>
                  <a:t> N/C. </a:t>
                </a:r>
                <a:r>
                  <a:rPr lang="el-GR" dirty="0" smtClean="0"/>
                  <a:t>Το οριζόντιο </a:t>
                </a:r>
                <a:br>
                  <a:rPr lang="el-GR" dirty="0" smtClean="0"/>
                </a:br>
                <a:r>
                  <a:rPr lang="el-GR" dirty="0" smtClean="0"/>
                  <a:t>μήκος των πλακών είναι </a:t>
                </a:r>
                <a:br>
                  <a:rPr lang="el-GR" dirty="0" smtClean="0"/>
                </a:b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=0.1</m:t>
                    </m:r>
                  </m:oMath>
                </a14:m>
                <a:r>
                  <a:rPr lang="en-US" dirty="0" smtClean="0"/>
                  <a:t> m.</a:t>
                </a:r>
                <a:br>
                  <a:rPr lang="en-US" dirty="0" smtClean="0"/>
                </a:br>
                <a:r>
                  <a:rPr lang="en-US" sz="2000" dirty="0" smtClean="0"/>
                  <a:t>A) </a:t>
                </a:r>
                <a:r>
                  <a:rPr lang="el-GR" sz="2000" dirty="0" smtClean="0"/>
                  <a:t>Βρείτε την επιτάχυνση του </a:t>
                </a:r>
                <a:r>
                  <a:rPr lang="en-US" sz="2000" dirty="0" smtClean="0"/>
                  <a:t/>
                </a:r>
                <a:br>
                  <a:rPr lang="en-US" sz="2000" dirty="0" smtClean="0"/>
                </a:br>
                <a:r>
                  <a:rPr lang="el-GR" sz="2000" dirty="0" smtClean="0"/>
                  <a:t>ηλεκτρονίου όσο βρίσκεται ανάμεσα στις πλάκες</a:t>
                </a:r>
                <a:r>
                  <a:rPr lang="el-GR"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51160" y="2256840"/>
              <a:ext cx="8112240" cy="4061520"/>
            </p14:xfrm>
          </p:contentPart>
        </mc:Choice>
        <mc:Fallback xmlns="">
          <p:pic>
            <p:nvPicPr>
              <p:cNvPr id="5" name="Ink 4"/>
              <p:cNvPicPr/>
              <p:nvPr/>
            </p:nvPicPr>
            <p:blipFill>
              <a:blip r:embed="rId5"/>
              <a:stretch>
                <a:fillRect/>
              </a:stretch>
            </p:blipFill>
            <p:spPr>
              <a:xfrm>
                <a:off x="542160" y="2248920"/>
                <a:ext cx="8132040" cy="4080960"/>
              </a:xfrm>
              <a:prstGeom prst="rect">
                <a:avLst/>
              </a:prstGeom>
            </p:spPr>
          </p:pic>
        </mc:Fallback>
      </mc:AlternateContent>
    </p:spTree>
    <p:extLst>
      <p:ext uri="{BB962C8B-B14F-4D97-AF65-F5344CB8AC3E}">
        <p14:creationId xmlns:p14="http://schemas.microsoft.com/office/powerpoint/2010/main" val="2446786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t>Παράδειγμα – Λύση:</a:t>
                </a:r>
              </a:p>
              <a:p>
                <a:pPr lvl="1"/>
                <a:r>
                  <a:rPr lang="el-GR" dirty="0" smtClean="0"/>
                  <a:t>Η αρχική ταχύτητά του </a:t>
                </a:r>
                <a:br>
                  <a:rPr lang="el-GR" dirty="0" smtClean="0"/>
                </a:br>
                <a:r>
                  <a:rPr lang="el-GR" dirty="0" smtClean="0"/>
                  <a:t>είναι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oMath>
                </a14:m>
                <a:r>
                  <a:rPr lang="en-US" dirty="0" smtClean="0"/>
                  <a:t> m/s </a:t>
                </a:r>
                <a:r>
                  <a:rPr lang="el-GR" dirty="0" smtClean="0"/>
                  <a:t>και </a:t>
                </a:r>
                <a:br>
                  <a:rPr lang="el-GR" dirty="0" smtClean="0"/>
                </a:b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=200</m:t>
                    </m:r>
                  </m:oMath>
                </a14:m>
                <a:r>
                  <a:rPr lang="en-US" dirty="0" smtClean="0"/>
                  <a:t> N/C. </a:t>
                </a:r>
                <a:r>
                  <a:rPr lang="el-GR" dirty="0" smtClean="0"/>
                  <a:t>Το οριζόντιο </a:t>
                </a:r>
                <a:br>
                  <a:rPr lang="el-GR" dirty="0" smtClean="0"/>
                </a:br>
                <a:r>
                  <a:rPr lang="el-GR" dirty="0" smtClean="0"/>
                  <a:t>μήκος των πλακών είναι </a:t>
                </a:r>
                <a:br>
                  <a:rPr lang="el-GR" dirty="0" smtClean="0"/>
                </a:b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=0.1</m:t>
                    </m:r>
                  </m:oMath>
                </a14:m>
                <a:r>
                  <a:rPr lang="en-US" dirty="0" smtClean="0"/>
                  <a:t> m.</a:t>
                </a:r>
                <a:br>
                  <a:rPr lang="en-US" dirty="0" smtClean="0"/>
                </a:br>
                <a:r>
                  <a:rPr lang="el-GR" sz="2000" dirty="0"/>
                  <a:t>Β) Υποθέτοντας ότι το </a:t>
                </a:r>
                <a:r>
                  <a:rPr lang="en-US" sz="2000" dirty="0" smtClean="0"/>
                  <a:t/>
                </a:r>
                <a:br>
                  <a:rPr lang="en-US" sz="2000" dirty="0" smtClean="0"/>
                </a:br>
                <a:r>
                  <a:rPr lang="el-GR" sz="2000" dirty="0" smtClean="0"/>
                  <a:t>ηλεκτρόνιο </a:t>
                </a:r>
                <a:r>
                  <a:rPr lang="el-GR" sz="2000" dirty="0"/>
                  <a:t>μπαίνει στο πεδίο τη χρονική στιγμή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oMath>
                </a14:m>
                <a:r>
                  <a:rPr lang="en-US" sz="2000" dirty="0"/>
                  <a:t>, </a:t>
                </a:r>
                <a:r>
                  <a:rPr lang="el-GR" sz="2000" dirty="0"/>
                  <a:t>βρείτε το χρόνο που εγκαταλείπει το πεδίο.</a:t>
                </a:r>
                <a:r>
                  <a:rPr lang="el-GR" dirty="0"/>
                  <a:t/>
                </a:r>
                <a:br>
                  <a:rPr lang="el-GR" dirty="0"/>
                </a:b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r="-853"/>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31080" y="2339280"/>
              <a:ext cx="8029080" cy="4114800"/>
            </p14:xfrm>
          </p:contentPart>
        </mc:Choice>
        <mc:Fallback xmlns="">
          <p:pic>
            <p:nvPicPr>
              <p:cNvPr id="5" name="Ink 4"/>
              <p:cNvPicPr/>
              <p:nvPr/>
            </p:nvPicPr>
            <p:blipFill>
              <a:blip r:embed="rId5"/>
              <a:stretch>
                <a:fillRect/>
              </a:stretch>
            </p:blipFill>
            <p:spPr>
              <a:xfrm>
                <a:off x="620280" y="2330280"/>
                <a:ext cx="8051760" cy="4135320"/>
              </a:xfrm>
              <a:prstGeom prst="rect">
                <a:avLst/>
              </a:prstGeom>
            </p:spPr>
          </p:pic>
        </mc:Fallback>
      </mc:AlternateContent>
    </p:spTree>
    <p:extLst>
      <p:ext uri="{BB962C8B-B14F-4D97-AF65-F5344CB8AC3E}">
        <p14:creationId xmlns:p14="http://schemas.microsoft.com/office/powerpoint/2010/main" val="3516347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t>Παράδειγμα – Λύση:</a:t>
                </a:r>
              </a:p>
              <a:p>
                <a:pPr lvl="1"/>
                <a:r>
                  <a:rPr lang="el-GR" dirty="0" smtClean="0"/>
                  <a:t>Η αρχική ταχύτητά του </a:t>
                </a:r>
                <a:br>
                  <a:rPr lang="el-GR" dirty="0" smtClean="0"/>
                </a:br>
                <a:r>
                  <a:rPr lang="el-GR" dirty="0" smtClean="0"/>
                  <a:t>είναι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oMath>
                </a14:m>
                <a:r>
                  <a:rPr lang="en-US" dirty="0" smtClean="0"/>
                  <a:t> m/s </a:t>
                </a:r>
                <a:r>
                  <a:rPr lang="el-GR" dirty="0" smtClean="0"/>
                  <a:t>και </a:t>
                </a:r>
                <a:br>
                  <a:rPr lang="el-GR" dirty="0" smtClean="0"/>
                </a:b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=200</m:t>
                    </m:r>
                  </m:oMath>
                </a14:m>
                <a:r>
                  <a:rPr lang="en-US" dirty="0" smtClean="0"/>
                  <a:t> N/C. </a:t>
                </a:r>
                <a:r>
                  <a:rPr lang="el-GR" dirty="0" smtClean="0"/>
                  <a:t>Το οριζόντιο </a:t>
                </a:r>
                <a:br>
                  <a:rPr lang="el-GR" dirty="0" smtClean="0"/>
                </a:br>
                <a:r>
                  <a:rPr lang="el-GR" dirty="0" smtClean="0"/>
                  <a:t>μήκος των πλακών είναι </a:t>
                </a:r>
                <a:br>
                  <a:rPr lang="el-GR" dirty="0" smtClean="0"/>
                </a:b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=0.1</m:t>
                    </m:r>
                  </m:oMath>
                </a14:m>
                <a:r>
                  <a:rPr lang="en-US" dirty="0" smtClean="0"/>
                  <a:t> m.</a:t>
                </a:r>
                <a:br>
                  <a:rPr lang="en-US" dirty="0" smtClean="0"/>
                </a:br>
                <a:r>
                  <a:rPr lang="el-GR" sz="2000" dirty="0"/>
                  <a:t>Γ) Υποθέτοντας ότι η </a:t>
                </a:r>
                <a:r>
                  <a:rPr lang="en-US" sz="2000" dirty="0"/>
                  <a:t>y</a:t>
                </a:r>
                <a:r>
                  <a:rPr lang="el-GR" sz="2000" dirty="0" smtClean="0"/>
                  <a:t>-συνιστώσα </a:t>
                </a:r>
                <a:br>
                  <a:rPr lang="el-GR" sz="2000" dirty="0" smtClean="0"/>
                </a:br>
                <a:r>
                  <a:rPr lang="el-GR" sz="2000" dirty="0" smtClean="0"/>
                  <a:t>του </a:t>
                </a:r>
                <a:r>
                  <a:rPr lang="el-GR" sz="2000" dirty="0"/>
                  <a:t>ηλεκτρονίου όταν μπαίνει στο ηλεκτρικό πεδίο είναι </a:t>
                </a: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=0</m:t>
                    </m:r>
                  </m:oMath>
                </a14:m>
                <a:r>
                  <a:rPr lang="en-US" sz="2000" dirty="0"/>
                  <a:t>, </a:t>
                </a:r>
                <a:r>
                  <a:rPr lang="el-GR" sz="2000" dirty="0"/>
                  <a:t>ποια είναι αυτή με την οποία εγκαταλείπει το πεδίο;</a:t>
                </a:r>
              </a:p>
              <a:p>
                <a:pPr marL="365760" lvl="1" indent="0">
                  <a:buNone/>
                </a:pPr>
                <a:r>
                  <a:rPr lang="el-GR" dirty="0"/>
                  <a:t/>
                </a:r>
                <a:br>
                  <a:rPr lang="el-GR" dirty="0"/>
                </a:b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95800" y="2367360"/>
              <a:ext cx="8037000" cy="3978720"/>
            </p14:xfrm>
          </p:contentPart>
        </mc:Choice>
        <mc:Fallback xmlns="">
          <p:pic>
            <p:nvPicPr>
              <p:cNvPr id="5" name="Ink 4"/>
              <p:cNvPicPr/>
              <p:nvPr/>
            </p:nvPicPr>
            <p:blipFill>
              <a:blip r:embed="rId5"/>
              <a:stretch>
                <a:fillRect/>
              </a:stretch>
            </p:blipFill>
            <p:spPr>
              <a:xfrm>
                <a:off x="586800" y="2360880"/>
                <a:ext cx="8058960" cy="3997080"/>
              </a:xfrm>
              <a:prstGeom prst="rect">
                <a:avLst/>
              </a:prstGeom>
            </p:spPr>
          </p:pic>
        </mc:Fallback>
      </mc:AlternateContent>
    </p:spTree>
    <p:extLst>
      <p:ext uri="{BB962C8B-B14F-4D97-AF65-F5344CB8AC3E}">
        <p14:creationId xmlns:p14="http://schemas.microsoft.com/office/powerpoint/2010/main" val="2239845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Ο νόμος του </a:t>
            </a:r>
            <a:r>
              <a:rPr lang="en-US" dirty="0" smtClean="0"/>
              <a:t>Gauss</a:t>
            </a:r>
            <a:endParaRPr lang="el-GR" dirty="0"/>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Σε μια επιτραπέζια μπάλα πλάσματος, οι χρωματιστές γραμμές που βγαίνουν από τη σφαίρα αποδεικνύουν την ύπαρξη ισχυρού ηλεκτρικού πεδίου. Με το νόμο του </a:t>
            </a:r>
            <a:r>
              <a:rPr lang="en-US" sz="1050" dirty="0" smtClean="0">
                <a:solidFill>
                  <a:srgbClr val="FF0000"/>
                </a:solidFill>
                <a:latin typeface="Cambria" panose="02040503050406030204" pitchFamily="18" charset="0"/>
              </a:rPr>
              <a:t>Gauss, </a:t>
            </a:r>
            <a:r>
              <a:rPr lang="el-GR" sz="1050" dirty="0" smtClean="0">
                <a:solidFill>
                  <a:srgbClr val="FF0000"/>
                </a:solidFill>
                <a:latin typeface="Cambria" panose="02040503050406030204" pitchFamily="18" charset="0"/>
              </a:rPr>
              <a:t>δείχνουμε ότι το ηλεκτρικό πεδίο που περιβάλλει μια ομοιόμορφα φορτισμένη σφαίρα είναι όμοιο με αυτό γύρω από ένα σημειακό φορτίο.</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83801"/>
            <a:ext cx="4191000" cy="3179604"/>
          </a:xfrm>
          <a:prstGeom prst="rect">
            <a:avLst/>
          </a:prstGeom>
          <a:ln>
            <a:noFill/>
          </a:ln>
          <a:effectLst>
            <a:softEdge rad="112500"/>
          </a:effectLst>
        </p:spPr>
      </p:pic>
    </p:spTree>
    <p:extLst>
      <p:ext uri="{BB962C8B-B14F-4D97-AF65-F5344CB8AC3E}">
        <p14:creationId xmlns:p14="http://schemas.microsoft.com/office/powerpoint/2010/main" val="384264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Ο νόμος του </a:t>
            </a:r>
            <a:r>
              <a:rPr lang="en-US" b="1" dirty="0">
                <a:effectLst>
                  <a:outerShdw blurRad="38100" dist="38100" dir="2700000" algn="tl">
                    <a:srgbClr val="000000">
                      <a:alpha val="43137"/>
                    </a:srgbClr>
                  </a:outerShdw>
                </a:effectLst>
              </a:rPr>
              <a:t>Gauss</a:t>
            </a:r>
            <a:endParaRPr lang="el-GR" b="1" dirty="0">
              <a:effectLst>
                <a:outerShdw blurRad="38100" dist="38100" dir="2700000" algn="tl">
                  <a:srgbClr val="000000">
                    <a:alpha val="43137"/>
                  </a:srgbClr>
                </a:outerShdw>
              </a:effectLst>
            </a:endParaRPr>
          </a:p>
          <a:p>
            <a:endParaRPr lang="el-GR" b="1"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 Σε μια επιτραπέζια μπάλα πλάσματος, οι χρωματιστές γραμμές που βγαίνουν από τη σφαίρα αποδεικνύουν την ύπαρξη ισχυρού ηλεκτρικού πεδίου. Με το νόμο του </a:t>
            </a:r>
            <a:r>
              <a:rPr lang="en-US" sz="1050" dirty="0">
                <a:solidFill>
                  <a:srgbClr val="FF0000"/>
                </a:solidFill>
                <a:latin typeface="Cambria" panose="02040503050406030204" pitchFamily="18" charset="0"/>
              </a:rPr>
              <a:t>Gauss, </a:t>
            </a:r>
            <a:r>
              <a:rPr lang="el-GR" sz="1050" dirty="0">
                <a:solidFill>
                  <a:srgbClr val="FF0000"/>
                </a:solidFill>
                <a:latin typeface="Cambria" panose="02040503050406030204" pitchFamily="18" charset="0"/>
              </a:rPr>
              <a:t>δείχνουμε ότι το ηλεκτρικό πεδίο που περιβάλλει μια ομοιόμορφα φορτισμένη σφαίρα είναι όμοιο με αυτό γύρω από ένα σημειακό φορτίο.</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83801"/>
            <a:ext cx="4191000" cy="3179604"/>
          </a:xfrm>
          <a:prstGeom prst="rect">
            <a:avLst/>
          </a:prstGeom>
          <a:ln>
            <a:noFill/>
          </a:ln>
          <a:effectLst>
            <a:softEdge rad="112500"/>
          </a:effectLst>
        </p:spPr>
      </p:pic>
    </p:spTree>
    <p:extLst>
      <p:ext uri="{BB962C8B-B14F-4D97-AF65-F5344CB8AC3E}">
        <p14:creationId xmlns:p14="http://schemas.microsoft.com/office/powerpoint/2010/main" val="328272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15000" y="2286000"/>
            <a:ext cx="2895599" cy="2775123"/>
            <a:chOff x="5714999" y="2590800"/>
            <a:chExt cx="2895599" cy="2775123"/>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999" y="2590800"/>
              <a:ext cx="2895599" cy="2775123"/>
            </a:xfrm>
            <a:prstGeom prst="rect">
              <a:avLst/>
            </a:prstGeom>
          </p:spPr>
        </p:pic>
        <p:sp>
          <p:nvSpPr>
            <p:cNvPr id="5" name="TextBox 4"/>
            <p:cNvSpPr txBox="1"/>
            <p:nvPr/>
          </p:nvSpPr>
          <p:spPr>
            <a:xfrm>
              <a:off x="7824464" y="2590800"/>
              <a:ext cx="328936" cy="369332"/>
            </a:xfrm>
            <a:prstGeom prst="rect">
              <a:avLst/>
            </a:prstGeom>
            <a:noFill/>
          </p:spPr>
          <p:txBody>
            <a:bodyPr wrap="none" rtlCol="0">
              <a:spAutoFit/>
            </a:bodyPr>
            <a:lstStyle/>
            <a:p>
              <a:r>
                <a:rPr lang="en-US" dirty="0" smtClean="0"/>
                <a:t>A</a:t>
              </a:r>
              <a:endParaRPr lang="el-GR" dirty="0"/>
            </a:p>
          </p:txBody>
        </p:sp>
      </p:grpSp>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lnSpcReduction="10000"/>
              </a:bodyPr>
              <a:lstStyle/>
              <a:p>
                <a:r>
                  <a:rPr lang="el-GR" dirty="0" smtClean="0"/>
                  <a:t>Ως τώρα, θεωρήσαμε το φαινόμενο των δυναμικών γραμμών ποιοτικά</a:t>
                </a:r>
              </a:p>
              <a:p>
                <a:r>
                  <a:rPr lang="el-GR" dirty="0" smtClean="0"/>
                  <a:t>Τώρα, θα το μελετήσουμε πιο «ποσοτικά»</a:t>
                </a:r>
              </a:p>
              <a:p>
                <a:r>
                  <a:rPr lang="el-GR" dirty="0" smtClean="0"/>
                  <a:t>Έστω ένα ομογενές ηλεκτρικό πεδίο</a:t>
                </a:r>
              </a:p>
              <a:p>
                <a:pPr lvl="1"/>
                <a:r>
                  <a:rPr lang="el-GR" dirty="0" smtClean="0"/>
                  <a:t>Οι δυναμικές γραμμές περνούν </a:t>
                </a:r>
                <a:br>
                  <a:rPr lang="el-GR" dirty="0" smtClean="0"/>
                </a:br>
                <a:r>
                  <a:rPr lang="el-GR" b="1" dirty="0" smtClean="0"/>
                  <a:t>κάθετα</a:t>
                </a:r>
                <a:r>
                  <a:rPr lang="el-GR" dirty="0" smtClean="0"/>
                  <a:t> την επιφάνεια</a:t>
                </a:r>
                <a:r>
                  <a:rPr lang="en-US" dirty="0" smtClean="0"/>
                  <a:t> </a:t>
                </a:r>
                <a:r>
                  <a:rPr lang="el-GR" dirty="0" smtClean="0"/>
                  <a:t>εμβαδού </a:t>
                </a:r>
                <a14:m>
                  <m:oMath xmlns:m="http://schemas.openxmlformats.org/officeDocument/2006/math">
                    <m:r>
                      <a:rPr lang="en-US" b="0" i="1" smtClean="0">
                        <a:latin typeface="Cambria Math" panose="02040503050406030204" pitchFamily="18" charset="0"/>
                      </a:rPr>
                      <m:t>𝐴</m:t>
                    </m:r>
                  </m:oMath>
                </a14:m>
                <a:endParaRPr lang="el-GR" dirty="0" smtClean="0"/>
              </a:p>
              <a:p>
                <a:pPr lvl="1"/>
                <a:r>
                  <a:rPr lang="el-GR" dirty="0" smtClean="0"/>
                  <a:t>Θυμηθείτε: πυκνότητα γραμμών</a:t>
                </a:r>
                <a:br>
                  <a:rPr lang="el-GR" dirty="0" smtClean="0"/>
                </a:br>
                <a:r>
                  <a:rPr lang="el-GR" dirty="0" smtClean="0"/>
                  <a:t>ανάλογη του μέτρου του πεδίου</a:t>
                </a:r>
              </a:p>
              <a:p>
                <a:pPr lvl="1"/>
                <a:r>
                  <a:rPr lang="el-GR" dirty="0" smtClean="0"/>
                  <a:t>Ο αριθμός γραμμών είναι </a:t>
                </a:r>
                <a:r>
                  <a:rPr lang="el-GR" b="1" dirty="0" smtClean="0"/>
                  <a:t>ανάλογος</a:t>
                </a:r>
                <a:r>
                  <a:rPr lang="el-GR" dirty="0" smtClean="0"/>
                  <a:t/>
                </a:r>
                <a:br>
                  <a:rPr lang="el-GR" dirty="0" smtClean="0"/>
                </a:br>
                <a:r>
                  <a:rPr lang="el-GR" dirty="0" smtClean="0"/>
                  <a:t>του γινομένου </a:t>
                </a:r>
                <a14:m>
                  <m:oMath xmlns:m="http://schemas.openxmlformats.org/officeDocument/2006/math">
                    <m:r>
                      <a:rPr lang="en-US" b="0" i="1" smtClean="0">
                        <a:latin typeface="Cambria Math" panose="02040503050406030204" pitchFamily="18" charset="0"/>
                      </a:rPr>
                      <m:t>𝐸𝐴</m:t>
                    </m:r>
                  </m:oMath>
                </a14:m>
                <a:endParaRPr lang="en-US" b="0" dirty="0" smtClean="0"/>
              </a:p>
              <a:p>
                <a:pPr lvl="1"/>
                <a:endParaRPr lang="en-US" sz="500" dirty="0" smtClean="0"/>
              </a:p>
              <a:p>
                <a:pPr lvl="1"/>
                <a:r>
                  <a:rPr lang="el-GR" dirty="0" smtClean="0"/>
                  <a:t>Αυτό το γινόμενο ονομάζεται </a:t>
                </a:r>
                <a:r>
                  <a:rPr lang="el-GR" b="1" dirty="0" smtClean="0"/>
                  <a:t>ηλεκτρική ροή </a:t>
                </a:r>
                <a14:m>
                  <m:oMath xmlns:m="http://schemas.openxmlformats.org/officeDocument/2006/math">
                    <m:sSub>
                      <m:sSubPr>
                        <m:ctrlPr>
                          <a:rPr lang="el-GR" b="1" i="1" smtClean="0">
                            <a:latin typeface="Cambria Math" panose="02040503050406030204" pitchFamily="18" charset="0"/>
                          </a:rPr>
                        </m:ctrlPr>
                      </m:sSubPr>
                      <m:e>
                        <m:r>
                          <a:rPr lang="el-GR" b="1" i="0" smtClean="0">
                            <a:latin typeface="Cambria Math" panose="02040503050406030204" pitchFamily="18" charset="0"/>
                          </a:rPr>
                          <m:t>𝚽</m:t>
                        </m:r>
                      </m:e>
                      <m:sub>
                        <m:r>
                          <a:rPr lang="en-US" b="1" i="1" smtClean="0">
                            <a:latin typeface="Cambria Math" panose="02040503050406030204" pitchFamily="18" charset="0"/>
                          </a:rPr>
                          <m:t>𝑬</m:t>
                        </m:r>
                      </m:sub>
                    </m:sSub>
                  </m:oMath>
                </a14:m>
                <a:endParaRPr lang="en-US" b="1" dirty="0" smtClean="0"/>
              </a:p>
              <a:p>
                <a:pPr lvl="2"/>
                <a:r>
                  <a:rPr lang="el-GR" sz="1800" b="1" dirty="0" smtClean="0"/>
                  <a:t>Σημείωση: </a:t>
                </a:r>
                <a:r>
                  <a:rPr lang="el-GR" sz="1800" dirty="0" smtClean="0"/>
                  <a:t>Δεν υπάρχει </a:t>
                </a:r>
                <a:r>
                  <a:rPr lang="el-GR" sz="1800" b="1" dirty="0" smtClean="0"/>
                  <a:t>τίποτα</a:t>
                </a:r>
                <a:r>
                  <a:rPr lang="el-GR" sz="1800" dirty="0" smtClean="0"/>
                  <a:t> «ρευστό» στην όλη κατάσταση –</a:t>
                </a:r>
                <a:r>
                  <a:rPr lang="en-US" sz="1800" dirty="0" smtClean="0"/>
                  <a:t> </a:t>
                </a:r>
                <a:r>
                  <a:rPr lang="el-GR" sz="1800" dirty="0" smtClean="0"/>
                  <a:t>το πεδίο είναι στατικό, είναι απλά ένα (ατυχές?) όνομα που περιγράφει το πεδίο! </a:t>
                </a:r>
                <a:r>
                  <a:rPr lang="el-GR" sz="1800" dirty="0" smtClean="0">
                    <a:sym typeface="Wingdings" panose="05000000000000000000" pitchFamily="2" charset="2"/>
                  </a:rPr>
                  <a:t></a:t>
                </a:r>
                <a:endParaRPr lang="el-GR"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3"/>
                <a:stretch>
                  <a:fillRect t="-1622" r="-620"/>
                </a:stretch>
              </a:blipFill>
            </p:spPr>
            <p:txBody>
              <a:bodyPr/>
              <a:lstStyle/>
              <a:p>
                <a:r>
                  <a:rPr lang="el-GR">
                    <a:noFill/>
                  </a:rPr>
                  <a:t> </a:t>
                </a:r>
              </a:p>
            </p:txBody>
          </p:sp>
        </mc:Fallback>
      </mc:AlternateContent>
    </p:spTree>
    <p:extLst>
      <p:ext uri="{BB962C8B-B14F-4D97-AF65-F5344CB8AC3E}">
        <p14:creationId xmlns:p14="http://schemas.microsoft.com/office/powerpoint/2010/main" val="386295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a:t>
            </a:r>
            <a:r>
              <a:rPr lang="el-GR" dirty="0"/>
              <a:t>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23415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82" b="1"/>
          <a:stretch/>
        </p:blipFill>
        <p:spPr>
          <a:xfrm>
            <a:off x="5410200" y="771144"/>
            <a:ext cx="3208842" cy="3477768"/>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lnSpcReduction="10000"/>
              </a:bodyPr>
              <a:lstStyle/>
              <a:p>
                <a:r>
                  <a:rPr lang="el-GR" b="1" dirty="0" smtClean="0"/>
                  <a:t>Ηλεκτρική Ροή</a:t>
                </a:r>
                <a:endParaRPr lang="en-US" b="1" dirty="0" smtClean="0"/>
              </a:p>
              <a:p>
                <a:pPr lvl="1"/>
                <a:r>
                  <a:rPr lang="el-GR" dirty="0" smtClean="0"/>
                  <a:t>Αν η επιφάνεια δεν είναι κάθετη </a:t>
                </a:r>
                <a:br>
                  <a:rPr lang="el-GR" dirty="0" smtClean="0"/>
                </a:br>
                <a:r>
                  <a:rPr lang="el-GR" dirty="0" smtClean="0"/>
                  <a:t>τότε</a:t>
                </a:r>
                <a:r>
                  <a:rPr lang="el-GR" dirty="0"/>
                  <a:t> </a:t>
                </a:r>
                <a:r>
                  <a:rPr lang="el-GR" dirty="0" smtClean="0"/>
                  <a:t>η ηλεκτρική ροή δίνεται ως</a:t>
                </a:r>
                <a:r>
                  <a:rPr lang="el-GR" dirty="0"/>
                  <a:t> </a:t>
                </a:r>
                <a:endParaRPr lang="el-GR" dirty="0" smtClean="0"/>
              </a:p>
              <a:p>
                <a:pPr marL="365760" lvl="1" indent="0">
                  <a:buNone/>
                </a:pPr>
                <a:endParaRPr lang="el-GR" sz="700" i="1" dirty="0" smtClean="0">
                  <a:latin typeface="Cambria Math" panose="02040503050406030204" pitchFamily="18" charset="0"/>
                </a:endParaRPr>
              </a:p>
              <a:p>
                <a:pPr marL="68580" indent="0">
                  <a:buNone/>
                </a:pPr>
                <a:r>
                  <a:rPr lang="el-GR" i="1" dirty="0">
                    <a:latin typeface="Cambria Math" panose="02040503050406030204" pitchFamily="18" charset="0"/>
                  </a:rPr>
                  <a:t>	</a:t>
                </a:r>
                <a14:m>
                  <m:oMath xmlns:m="http://schemas.openxmlformats.org/officeDocument/2006/math">
                    <m:sSub>
                      <m:sSubPr>
                        <m:ctrlPr>
                          <a:rPr lang="el-GR" b="1" i="1" smtClean="0">
                            <a:latin typeface="Cambria Math" panose="02040503050406030204" pitchFamily="18" charset="0"/>
                          </a:rPr>
                        </m:ctrlPr>
                      </m:sSubPr>
                      <m:e>
                        <m:r>
                          <a:rPr lang="el-GR" b="1" i="0" smtClean="0">
                            <a:latin typeface="Cambria Math" panose="02040503050406030204" pitchFamily="18" charset="0"/>
                          </a:rPr>
                          <m:t>𝚽</m:t>
                        </m:r>
                      </m:e>
                      <m:sub>
                        <m:r>
                          <a:rPr lang="en-US" b="1" i="1" smtClean="0">
                            <a:latin typeface="Cambria Math" panose="02040503050406030204" pitchFamily="18" charset="0"/>
                          </a:rPr>
                          <m:t>𝑬</m:t>
                        </m:r>
                      </m:sub>
                    </m:sSub>
                    <m:r>
                      <a:rPr lang="en-US" b="1" i="1" smtClean="0">
                        <a:latin typeface="Cambria Math" panose="02040503050406030204" pitchFamily="18" charset="0"/>
                      </a:rPr>
                      <m:t>=</m:t>
                    </m:r>
                    <m:r>
                      <a:rPr lang="en-US" b="1" i="1" smtClean="0">
                        <a:latin typeface="Cambria Math" panose="02040503050406030204" pitchFamily="18" charset="0"/>
                      </a:rPr>
                      <m:t>𝑬</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𝑨</m:t>
                        </m:r>
                      </m:e>
                      <m:sub>
                        <m:r>
                          <a:rPr lang="en-US" b="1" i="1" smtClean="0">
                            <a:latin typeface="Cambria Math" panose="02040503050406030204" pitchFamily="18" charset="0"/>
                          </a:rPr>
                          <m:t>⊥</m:t>
                        </m:r>
                      </m:sub>
                    </m:sSub>
                    <m:r>
                      <a:rPr lang="en-US" b="1" i="0" smtClean="0">
                        <a:latin typeface="Cambria Math" panose="02040503050406030204" pitchFamily="18" charset="0"/>
                      </a:rPr>
                      <m:t>=</m:t>
                    </m:r>
                    <m:r>
                      <a:rPr lang="en-US" b="1" i="1" smtClean="0">
                        <a:latin typeface="Cambria Math" panose="02040503050406030204" pitchFamily="18" charset="0"/>
                      </a:rPr>
                      <m:t>𝑬𝑨</m:t>
                    </m:r>
                    <m:r>
                      <a:rPr lang="en-US" b="1" i="1" smtClean="0">
                        <a:latin typeface="Cambria Math" panose="02040503050406030204" pitchFamily="18" charset="0"/>
                      </a:rPr>
                      <m:t> </m:t>
                    </m:r>
                    <m:r>
                      <a:rPr lang="en-US" b="1" i="0" smtClean="0">
                        <a:latin typeface="Cambria Math" panose="02040503050406030204" pitchFamily="18" charset="0"/>
                      </a:rPr>
                      <m:t>𝐜𝐨𝐬</m:t>
                    </m:r>
                    <m:r>
                      <a:rPr lang="en-US" b="1" i="1" smtClean="0">
                        <a:latin typeface="Cambria Math" panose="02040503050406030204" pitchFamily="18" charset="0"/>
                      </a:rPr>
                      <m:t>⁡(</m:t>
                    </m:r>
                    <m:r>
                      <a:rPr lang="el-GR" b="1" i="1" smtClean="0">
                        <a:latin typeface="Cambria Math" panose="02040503050406030204" pitchFamily="18" charset="0"/>
                      </a:rPr>
                      <m:t>𝜽</m:t>
                    </m:r>
                    <m:r>
                      <a:rPr lang="el-GR" b="1" i="1" smtClean="0">
                        <a:latin typeface="Cambria Math" panose="02040503050406030204" pitchFamily="18" charset="0"/>
                      </a:rPr>
                      <m:t>)</m:t>
                    </m:r>
                  </m:oMath>
                </a14:m>
                <a:endParaRPr lang="el-GR" b="1" dirty="0" smtClean="0"/>
              </a:p>
              <a:p>
                <a:pPr lvl="1"/>
                <a:endParaRPr lang="el-GR" sz="1000" dirty="0" smtClean="0"/>
              </a:p>
              <a:p>
                <a:pPr lvl="1"/>
                <a:r>
                  <a:rPr lang="el-GR" dirty="0" smtClean="0"/>
                  <a:t>Πώς προκύπτει η σχέση αυτή?</a:t>
                </a:r>
              </a:p>
              <a:p>
                <a:pPr lvl="1"/>
                <a:r>
                  <a:rPr lang="el-GR" dirty="0" smtClean="0"/>
                  <a:t>Προβάλλουμε την επιφάνεια Α σε</a:t>
                </a:r>
                <a:br>
                  <a:rPr lang="el-GR" dirty="0" smtClean="0"/>
                </a:br>
                <a:r>
                  <a:rPr lang="el-GR" dirty="0" smtClean="0"/>
                  <a:t>ένα επίπεδο κάθετο στις </a:t>
                </a:r>
                <a:r>
                  <a:rPr lang="el-GR" dirty="0" err="1" smtClean="0"/>
                  <a:t>δυναμι</a:t>
                </a:r>
                <a:r>
                  <a:rPr lang="el-GR" dirty="0" smtClean="0"/>
                  <a:t>-</a:t>
                </a:r>
                <a:br>
                  <a:rPr lang="el-GR" dirty="0" smtClean="0"/>
                </a:br>
                <a:r>
                  <a:rPr lang="el-GR" dirty="0" err="1" smtClean="0"/>
                  <a:t>κές</a:t>
                </a:r>
                <a:r>
                  <a:rPr lang="el-GR" dirty="0" smtClean="0"/>
                  <a:t> γραμμές</a:t>
                </a:r>
              </a:p>
              <a:p>
                <a:pPr lvl="1"/>
                <a:r>
                  <a:rPr lang="el-GR" dirty="0" smtClean="0"/>
                  <a:t>Η προβολή αυτή αντιστοιχεί σε επιφάνεια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m:t>
                        </m:r>
                      </m:sub>
                    </m:sSub>
                  </m:oMath>
                </a14:m>
                <a:r>
                  <a:rPr lang="el-GR" dirty="0" smtClean="0"/>
                  <a:t>, όπως στο σχήμα</a:t>
                </a:r>
                <a:endParaRPr lang="en-US" dirty="0" smtClean="0"/>
              </a:p>
              <a:p>
                <a:pPr lvl="1"/>
                <a:r>
                  <a:rPr lang="el-GR" dirty="0" smtClean="0"/>
                  <a:t>Η επιφάνεια αυτή έχει εμβαδό </a:t>
                </a:r>
                <a14:m>
                  <m:oMath xmlns:m="http://schemas.openxmlformats.org/officeDocument/2006/math">
                    <m:r>
                      <a:rPr lang="en-US" b="0" i="1">
                        <a:latin typeface="Cambria Math" panose="02040503050406030204" pitchFamily="18" charset="0"/>
                      </a:rPr>
                      <m:t>𝐴</m:t>
                    </m:r>
                    <m:r>
                      <m:rPr>
                        <m:sty m:val="p"/>
                      </m:rPr>
                      <a:rPr lang="en-US" b="0" i="1">
                        <a:latin typeface="Cambria Math" panose="02040503050406030204" pitchFamily="18" charset="0"/>
                      </a:rPr>
                      <m:t>cos</m:t>
                    </m:r>
                    <m:r>
                      <a:rPr lang="en-US" b="0" i="1">
                        <a:latin typeface="Cambria Math" panose="02040503050406030204" pitchFamily="18" charset="0"/>
                      </a:rPr>
                      <m:t>⁡(</m:t>
                    </m:r>
                    <m:r>
                      <a:rPr lang="el-GR" b="0" i="1">
                        <a:latin typeface="Cambria Math" panose="02040503050406030204" pitchFamily="18" charset="0"/>
                      </a:rPr>
                      <m:t>𝜃</m:t>
                    </m:r>
                    <m:r>
                      <a:rPr lang="el-GR" b="0" i="1">
                        <a:latin typeface="Cambria Math" panose="02040503050406030204" pitchFamily="18" charset="0"/>
                      </a:rPr>
                      <m:t>)</m:t>
                    </m:r>
                  </m:oMath>
                </a14:m>
                <a:endParaRPr lang="el-GR" dirty="0" smtClean="0"/>
              </a:p>
              <a:p>
                <a:pPr lvl="1"/>
                <a:r>
                  <a:rPr lang="el-GR" dirty="0" smtClean="0"/>
                  <a:t>Αν </a:t>
                </a:r>
                <a14:m>
                  <m:oMath xmlns:m="http://schemas.openxmlformats.org/officeDocument/2006/math">
                    <m:r>
                      <a:rPr lang="el-GR" i="1">
                        <a:latin typeface="Cambria Math" panose="02040503050406030204" pitchFamily="18" charset="0"/>
                      </a:rPr>
                      <m:t>𝜃</m:t>
                    </m:r>
                    <m:r>
                      <a:rPr lang="el-GR" b="0" i="1" smtClean="0">
                        <a:latin typeface="Cambria Math" panose="02040503050406030204" pitchFamily="18" charset="0"/>
                      </a:rPr>
                      <m:t>=</m:t>
                    </m:r>
                    <m:sSup>
                      <m:sSupPr>
                        <m:ctrlPr>
                          <a:rPr lang="el-GR" b="0" i="1" smtClean="0">
                            <a:latin typeface="Cambria Math" panose="02040503050406030204" pitchFamily="18" charset="0"/>
                          </a:rPr>
                        </m:ctrlPr>
                      </m:sSupPr>
                      <m:e>
                        <m:r>
                          <a:rPr lang="el-GR" b="0" i="1" smtClean="0">
                            <a:latin typeface="Cambria Math" panose="02040503050406030204" pitchFamily="18" charset="0"/>
                          </a:rPr>
                          <m:t>90</m:t>
                        </m:r>
                      </m:e>
                      <m:sup>
                        <m:r>
                          <a:rPr lang="el-GR" b="0" i="1" smtClean="0">
                            <a:latin typeface="Cambria Math" panose="02040503050406030204" pitchFamily="18" charset="0"/>
                          </a:rPr>
                          <m:t>𝜊</m:t>
                        </m:r>
                      </m:sup>
                    </m:sSup>
                  </m:oMath>
                </a14:m>
                <a:r>
                  <a:rPr lang="el-GR" dirty="0" smtClean="0"/>
                  <a:t>, η επιφάνεια Α είναι παράλληλη στις δυναμικές γραμμές</a:t>
                </a:r>
              </a:p>
              <a:p>
                <a:pPr lvl="2"/>
                <a:r>
                  <a:rPr lang="el-GR" dirty="0" smtClean="0"/>
                  <a:t>Στην περίπτωση αυτή έχουμε ηλεκτρική ροή ίση με μηδέν</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3"/>
                <a:stretch>
                  <a:fillRect t="-1622" r="-1704" b="-232"/>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289200" y="3192840"/>
              <a:ext cx="234360" cy="296640"/>
            </p14:xfrm>
          </p:contentPart>
        </mc:Choice>
        <mc:Fallback xmlns="">
          <p:pic>
            <p:nvPicPr>
              <p:cNvPr id="5" name="Ink 4"/>
              <p:cNvPicPr/>
              <p:nvPr/>
            </p:nvPicPr>
            <p:blipFill>
              <a:blip r:embed="rId5"/>
              <a:stretch>
                <a:fillRect/>
              </a:stretch>
            </p:blipFill>
            <p:spPr>
              <a:xfrm>
                <a:off x="6280200" y="3183840"/>
                <a:ext cx="252360" cy="314640"/>
              </a:xfrm>
              <a:prstGeom prst="rect">
                <a:avLst/>
              </a:prstGeom>
            </p:spPr>
          </p:pic>
        </mc:Fallback>
      </mc:AlternateContent>
    </p:spTree>
    <p:extLst>
      <p:ext uri="{BB962C8B-B14F-4D97-AF65-F5344CB8AC3E}">
        <p14:creationId xmlns:p14="http://schemas.microsoft.com/office/powerpoint/2010/main" val="117744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518" y="768096"/>
            <a:ext cx="3208842" cy="3505200"/>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Ηλεκτρική Ροή</a:t>
                </a:r>
                <a:endParaRPr lang="el-GR" sz="1500" dirty="0" smtClean="0"/>
              </a:p>
              <a:p>
                <a:pPr lvl="1"/>
                <a:r>
                  <a:rPr lang="el-GR" dirty="0" smtClean="0"/>
                  <a:t>Όμως το πεδίο μπορεί να μην</a:t>
                </a:r>
                <a:br>
                  <a:rPr lang="el-GR" dirty="0" smtClean="0"/>
                </a:br>
                <a:r>
                  <a:rPr lang="el-GR" dirty="0" smtClean="0"/>
                  <a:t>είναι ομογενές</a:t>
                </a:r>
              </a:p>
              <a:p>
                <a:pPr lvl="2"/>
                <a:r>
                  <a:rPr lang="el-GR" dirty="0" smtClean="0"/>
                  <a:t>Μπορεί να μεταβάλλεται με την</a:t>
                </a:r>
                <a:br>
                  <a:rPr lang="el-GR" dirty="0" smtClean="0"/>
                </a:br>
                <a:r>
                  <a:rPr lang="el-GR" dirty="0" smtClean="0"/>
                  <a:t>απόσταση ή με την επιφάνεια</a:t>
                </a:r>
              </a:p>
              <a:p>
                <a:pPr lvl="1"/>
                <a:endParaRPr lang="en-US" sz="1000" dirty="0" smtClean="0"/>
              </a:p>
              <a:p>
                <a:pPr lvl="1"/>
                <a:r>
                  <a:rPr lang="el-GR" dirty="0" smtClean="0"/>
                  <a:t>Ο ορισμός που δώσαμε έχει νόημα </a:t>
                </a:r>
                <a:br>
                  <a:rPr lang="el-GR" dirty="0" smtClean="0"/>
                </a:br>
                <a:r>
                  <a:rPr lang="el-GR" dirty="0" smtClean="0"/>
                  <a:t>για μικρές επιφάνειες με </a:t>
                </a:r>
                <a:r>
                  <a:rPr lang="el-GR" b="1" i="1" dirty="0" smtClean="0"/>
                  <a:t>σταθερό</a:t>
                </a:r>
                <a:br>
                  <a:rPr lang="el-GR" b="1" i="1" dirty="0" smtClean="0"/>
                </a:br>
                <a:r>
                  <a:rPr lang="el-GR" b="1" i="1" dirty="0" smtClean="0"/>
                  <a:t>ηλεκτρικό πεδίο</a:t>
                </a:r>
              </a:p>
              <a:p>
                <a:pPr lvl="2"/>
                <a:r>
                  <a:rPr lang="el-GR" dirty="0" smtClean="0"/>
                  <a:t>Θα αποδειχθεί όμως «θησαυρός»! </a:t>
                </a:r>
                <a:r>
                  <a:rPr lang="el-GR" dirty="0" smtClean="0">
                    <a:sym typeface="Wingdings" panose="05000000000000000000" pitchFamily="2" charset="2"/>
                  </a:rPr>
                  <a:t></a:t>
                </a:r>
                <a:endParaRPr lang="en-US" dirty="0" smtClean="0"/>
              </a:p>
              <a:p>
                <a:pPr lvl="1"/>
                <a:r>
                  <a:rPr lang="el-GR" dirty="0" smtClean="0"/>
                  <a:t>Το </a:t>
                </a:r>
                <a14:m>
                  <m:oMath xmlns:m="http://schemas.openxmlformats.org/officeDocument/2006/math">
                    <m:r>
                      <a:rPr lang="en-US" i="1">
                        <a:latin typeface="Cambria Math" panose="02040503050406030204" pitchFamily="18" charset="0"/>
                      </a:rPr>
                      <m:t>𝐸𝐴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l-GR" i="1">
                                <a:latin typeface="Cambria Math" panose="02040503050406030204" pitchFamily="18" charset="0"/>
                              </a:rPr>
                              <m:t>𝜃</m:t>
                            </m:r>
                          </m:e>
                        </m:d>
                      </m:e>
                    </m:func>
                  </m:oMath>
                </a14:m>
                <a:r>
                  <a:rPr lang="el-GR" dirty="0" smtClean="0"/>
                  <a:t> πρέπει να σας θυμίζει κάτι…</a:t>
                </a:r>
              </a:p>
              <a:p>
                <a:pPr lvl="2"/>
                <a:r>
                  <a:rPr lang="el-GR" dirty="0" smtClean="0"/>
                  <a:t>Εσωτερικό γινόμενο διανυσμάτων </a:t>
                </a:r>
                <a14:m>
                  <m:oMath xmlns:m="http://schemas.openxmlformats.org/officeDocument/2006/math">
                    <m:acc>
                      <m:accPr>
                        <m:chr m:val="⃗"/>
                        <m:ctrlPr>
                          <a:rPr lang="el-GR" b="0" i="1" smtClean="0">
                            <a:latin typeface="Cambria Math" panose="02040503050406030204" pitchFamily="18" charset="0"/>
                          </a:rPr>
                        </m:ctrlPr>
                      </m:accPr>
                      <m:e>
                        <m:r>
                          <a:rPr lang="en-US" b="1" i="1" smtClean="0">
                            <a:latin typeface="Cambria Math" panose="02040503050406030204" pitchFamily="18" charset="0"/>
                          </a:rPr>
                          <m:t>𝑬</m:t>
                        </m:r>
                      </m:e>
                    </m:acc>
                    <m:r>
                      <a:rPr lang="el-GR" b="1" i="1" dirty="0" smtClean="0">
                        <a:latin typeface="Cambria Math" panose="02040503050406030204" pitchFamily="18" charset="0"/>
                        <a:ea typeface="Cambria Math" panose="02040503050406030204" pitchFamily="18" charset="0"/>
                      </a:rPr>
                      <m:t>∙</m:t>
                    </m:r>
                    <m:acc>
                      <m:accPr>
                        <m:chr m:val="⃗"/>
                        <m:ctrlPr>
                          <a:rPr lang="en-US" b="1" i="1" dirty="0" smtClean="0">
                            <a:latin typeface="Cambria Math" panose="02040503050406030204" pitchFamily="18" charset="0"/>
                            <a:ea typeface="Cambria Math" panose="02040503050406030204" pitchFamily="18" charset="0"/>
                          </a:rPr>
                        </m:ctrlPr>
                      </m:accPr>
                      <m:e>
                        <m:r>
                          <a:rPr lang="en-US" b="1" i="1" dirty="0" smtClean="0">
                            <a:latin typeface="Cambria Math" panose="02040503050406030204" pitchFamily="18" charset="0"/>
                            <a:ea typeface="Cambria Math" panose="02040503050406030204" pitchFamily="18" charset="0"/>
                          </a:rPr>
                          <m:t>𝑨</m:t>
                        </m:r>
                      </m:e>
                    </m:acc>
                  </m:oMath>
                </a14:m>
                <a:r>
                  <a:rPr lang="el-GR" dirty="0" smtClean="0"/>
                  <a:t>!</a:t>
                </a:r>
              </a:p>
              <a:p>
                <a:pPr lvl="2"/>
                <a:r>
                  <a:rPr lang="el-GR" dirty="0" smtClean="0"/>
                  <a:t>Το </a:t>
                </a:r>
                <a14:m>
                  <m:oMath xmlns:m="http://schemas.openxmlformats.org/officeDocument/2006/math">
                    <m:r>
                      <a:rPr lang="en-US" i="1">
                        <a:latin typeface="Cambria Math" panose="02040503050406030204" pitchFamily="18" charset="0"/>
                      </a:rPr>
                      <m:t>𝐸</m:t>
                    </m:r>
                  </m:oMath>
                </a14:m>
                <a:r>
                  <a:rPr lang="el-GR" dirty="0" smtClean="0"/>
                  <a:t> είναι διάνυσμα, πράγματι…</a:t>
                </a:r>
              </a:p>
              <a:p>
                <a:pPr lvl="2"/>
                <a:r>
                  <a:rPr lang="el-GR" dirty="0" smtClean="0"/>
                  <a:t>Το </a:t>
                </a:r>
                <a14:m>
                  <m:oMath xmlns:m="http://schemas.openxmlformats.org/officeDocument/2006/math">
                    <m:r>
                      <a:rPr lang="el-GR" i="1" dirty="0" smtClean="0">
                        <a:latin typeface="Cambria Math" panose="02040503050406030204" pitchFamily="18" charset="0"/>
                      </a:rPr>
                      <m:t>𝛢</m:t>
                    </m:r>
                  </m:oMath>
                </a14:m>
                <a:r>
                  <a:rPr lang="el-GR" dirty="0" smtClean="0"/>
                  <a:t> είναι εμβαδό (αριθμητική τιμή)!!</a:t>
                </a:r>
                <a:endParaRPr lang="el-GR" dirty="0"/>
              </a:p>
              <a:p>
                <a:pPr lvl="2"/>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b="-597"/>
                </a:stretch>
              </a:blipFill>
            </p:spPr>
            <p:txBody>
              <a:bodyPr/>
              <a:lstStyle/>
              <a:p>
                <a:r>
                  <a:rPr lang="el-GR">
                    <a:noFill/>
                  </a:rPr>
                  <a:t> </a:t>
                </a:r>
              </a:p>
            </p:txBody>
          </p:sp>
        </mc:Fallback>
      </mc:AlternateContent>
    </p:spTree>
    <p:extLst>
      <p:ext uri="{BB962C8B-B14F-4D97-AF65-F5344CB8AC3E}">
        <p14:creationId xmlns:p14="http://schemas.microsoft.com/office/powerpoint/2010/main" val="4194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83834" y="4760905"/>
            <a:ext cx="3350566" cy="1745870"/>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5105400"/>
              </a:xfrm>
            </p:spPr>
            <p:txBody>
              <a:bodyPr>
                <a:normAutofit/>
              </a:bodyPr>
              <a:lstStyle/>
              <a:p>
                <a:r>
                  <a:rPr lang="el-GR" b="1" dirty="0" smtClean="0"/>
                  <a:t>Ηλεκτρική Ροή</a:t>
                </a:r>
                <a:endParaRPr lang="el-GR" dirty="0" smtClean="0"/>
              </a:p>
              <a:p>
                <a:pPr lvl="1"/>
                <a:r>
                  <a:rPr lang="el-GR" dirty="0" smtClean="0"/>
                  <a:t>Μπορούμε να ορίσουμε ένα διάνυσμα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𝐴</m:t>
                        </m:r>
                      </m:e>
                    </m:acc>
                  </m:oMath>
                </a14:m>
                <a:r>
                  <a:rPr lang="en-US" dirty="0" smtClean="0"/>
                  <a:t> </a:t>
                </a:r>
                <a:r>
                  <a:rPr lang="el-GR" dirty="0" smtClean="0"/>
                  <a:t>το οποίο θα είναι πάντα κάθετο σε μια επιφάνεια που θα του αντιστοιχίσου</a:t>
                </a:r>
                <a:r>
                  <a:rPr lang="en-US" dirty="0"/>
                  <a:t>-</a:t>
                </a:r>
                <a:r>
                  <a:rPr lang="el-GR" dirty="0" smtClean="0"/>
                  <a:t>με</a:t>
                </a:r>
              </a:p>
              <a:p>
                <a:pPr lvl="1"/>
                <a:endParaRPr lang="el-GR" sz="100" dirty="0" smtClean="0"/>
              </a:p>
              <a:p>
                <a:pPr lvl="1"/>
                <a:r>
                  <a:rPr lang="el-GR" dirty="0" smtClean="0"/>
                  <a:t>Μπορούμε επίσης να ορίσουμε ότι το μέτρο του </a:t>
                </a:r>
                <a:r>
                  <a:rPr lang="el-GR" dirty="0" err="1" smtClean="0"/>
                  <a:t>διανύσμα</a:t>
                </a:r>
                <a:r>
                  <a:rPr lang="en-US" dirty="0" smtClean="0"/>
                  <a:t>-</a:t>
                </a:r>
                <a:r>
                  <a:rPr lang="el-GR" dirty="0" smtClean="0"/>
                  <a:t>τος αυτού θα είναι ίσο με το εμβαδό της επιφάνειας στην οποία αντιστοιχίζεται! </a:t>
                </a:r>
                <a:r>
                  <a:rPr lang="el-GR" dirty="0" smtClean="0">
                    <a:sym typeface="Wingdings" panose="05000000000000000000" pitchFamily="2" charset="2"/>
                  </a:rPr>
                  <a:t></a:t>
                </a:r>
              </a:p>
              <a:p>
                <a:pPr lvl="1"/>
                <a:r>
                  <a:rPr lang="el-GR" dirty="0" smtClean="0">
                    <a:sym typeface="Wingdings" panose="05000000000000000000" pitchFamily="2" charset="2"/>
                  </a:rPr>
                  <a:t>Τώρα μπορούμε να γράψουμε την ηλεκτρική ροή ενός ομογενούς ηλεκτρικού πεδίου διαμέσου μιας επιφάνειας ως ένα εσωτερικό γινόμενο!</a:t>
                </a:r>
                <a:endParaRPr lang="el-GR" dirty="0"/>
              </a:p>
              <a:p>
                <a:pPr lvl="2"/>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105400"/>
              </a:xfrm>
              <a:blipFill rotWithShape="0">
                <a:blip r:embed="rId3"/>
                <a:stretch>
                  <a:fillRect t="-955" r="-9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62200" y="5331979"/>
                <a:ext cx="1524000" cy="4165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l-GR" sz="2400" b="0" i="0" smtClean="0">
                              <a:latin typeface="Cambria Math" panose="02040503050406030204" pitchFamily="18" charset="0"/>
                            </a:rPr>
                            <m:t>Φ</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𝐸</m:t>
                          </m:r>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𝐴</m:t>
                          </m:r>
                        </m:e>
                      </m:acc>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2362200" y="5331979"/>
                <a:ext cx="1524000" cy="416524"/>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150600" y="5296320"/>
              <a:ext cx="1521360" cy="638640"/>
            </p14:xfrm>
          </p:contentPart>
        </mc:Choice>
        <mc:Fallback xmlns="">
          <p:pic>
            <p:nvPicPr>
              <p:cNvPr id="4" name="Ink 3"/>
              <p:cNvPicPr/>
              <p:nvPr/>
            </p:nvPicPr>
            <p:blipFill>
              <a:blip r:embed="rId6"/>
              <a:stretch>
                <a:fillRect/>
              </a:stretch>
            </p:blipFill>
            <p:spPr>
              <a:xfrm>
                <a:off x="6139080" y="5285520"/>
                <a:ext cx="1546200" cy="663120"/>
              </a:xfrm>
              <a:prstGeom prst="rect">
                <a:avLst/>
              </a:prstGeom>
            </p:spPr>
          </p:pic>
        </mc:Fallback>
      </mc:AlternateContent>
    </p:spTree>
    <p:extLst>
      <p:ext uri="{BB962C8B-B14F-4D97-AF65-F5344CB8AC3E}">
        <p14:creationId xmlns:p14="http://schemas.microsoft.com/office/powerpoint/2010/main" val="422224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040946"/>
            <a:ext cx="3505199" cy="3584604"/>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029200"/>
              </a:xfrm>
            </p:spPr>
            <p:txBody>
              <a:bodyPr>
                <a:normAutofit/>
              </a:bodyPr>
              <a:lstStyle/>
              <a:p>
                <a:r>
                  <a:rPr lang="el-GR" b="1" dirty="0"/>
                  <a:t>Ηλεκτρική Ροή</a:t>
                </a:r>
                <a:endParaRPr lang="en-US" b="1" dirty="0"/>
              </a:p>
              <a:p>
                <a:pPr lvl="1"/>
                <a:r>
                  <a:rPr lang="el-GR" dirty="0" smtClean="0"/>
                  <a:t>Μια γενική επιφάνεια μπορεί</a:t>
                </a:r>
                <a:br>
                  <a:rPr lang="el-GR" dirty="0" smtClean="0"/>
                </a:br>
                <a:r>
                  <a:rPr lang="el-GR" dirty="0" smtClean="0"/>
                  <a:t>να χωριστεί σε πολύ μικρά </a:t>
                </a:r>
                <a:br>
                  <a:rPr lang="el-GR" dirty="0" smtClean="0"/>
                </a:br>
                <a:r>
                  <a:rPr lang="el-GR" dirty="0" smtClean="0"/>
                  <a:t>στοιχεία επιφάνειας καθένα με</a:t>
                </a:r>
                <a:br>
                  <a:rPr lang="el-GR" dirty="0" smtClean="0"/>
                </a:br>
                <a:r>
                  <a:rPr lang="el-GR" dirty="0" smtClean="0"/>
                  <a:t>εμβαδό ΔΑ</a:t>
                </a:r>
              </a:p>
              <a:p>
                <a:pPr lvl="1"/>
                <a:r>
                  <a:rPr lang="el-GR" dirty="0" smtClean="0"/>
                  <a:t>Ας ορίσουμε το διάνυσμα </a:t>
                </a:r>
                <a14:m>
                  <m:oMath xmlns:m="http://schemas.openxmlformats.org/officeDocument/2006/math">
                    <m:sSub>
                      <m:sSubPr>
                        <m:ctrlPr>
                          <a:rPr lang="el-GR" b="0" i="1" smtClean="0">
                            <a:latin typeface="Cambria Math" panose="02040503050406030204" pitchFamily="18" charset="0"/>
                          </a:rPr>
                        </m:ctrlPr>
                      </m:sSubPr>
                      <m:e>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m:rPr>
                                <m:sty m:val="p"/>
                              </m:rPr>
                              <a:rPr lang="en-US">
                                <a:latin typeface="Cambria Math" panose="02040503050406030204" pitchFamily="18" charset="0"/>
                              </a:rPr>
                              <m:t>A</m:t>
                            </m:r>
                          </m:e>
                        </m:acc>
                      </m:e>
                      <m:sub>
                        <m:r>
                          <a:rPr lang="en-US" b="0" i="1" smtClean="0">
                            <a:latin typeface="Cambria Math" panose="02040503050406030204" pitchFamily="18" charset="0"/>
                          </a:rPr>
                          <m:t>𝑖</m:t>
                        </m:r>
                      </m:sub>
                    </m:sSub>
                  </m:oMath>
                </a14:m>
                <a:r>
                  <a:rPr lang="en-US" dirty="0" smtClean="0"/>
                  <a:t> </a:t>
                </a:r>
                <a:r>
                  <a:rPr lang="el-GR" dirty="0" smtClean="0"/>
                  <a:t>του</a:t>
                </a:r>
                <a:br>
                  <a:rPr lang="el-GR" dirty="0" smtClean="0"/>
                </a:br>
                <a:r>
                  <a:rPr lang="el-GR" dirty="0" smtClean="0"/>
                  <a:t>οποίου το μέτρο ισούται με το </a:t>
                </a:r>
                <a:br>
                  <a:rPr lang="el-GR" dirty="0" smtClean="0"/>
                </a:br>
                <a:r>
                  <a:rPr lang="el-GR" dirty="0" smtClean="0"/>
                  <a:t>εμβαδόν του </a:t>
                </a:r>
                <a14:m>
                  <m:oMath xmlns:m="http://schemas.openxmlformats.org/officeDocument/2006/math">
                    <m:r>
                      <a:rPr lang="en-US" i="1" dirty="0" smtClean="0">
                        <a:latin typeface="Cambria Math" panose="02040503050406030204" pitchFamily="18" charset="0"/>
                      </a:rPr>
                      <m:t>𝑖</m:t>
                    </m:r>
                  </m:oMath>
                </a14:m>
                <a:r>
                  <a:rPr lang="en-US" dirty="0" smtClean="0"/>
                  <a:t>-</a:t>
                </a:r>
                <a:r>
                  <a:rPr lang="el-GR" dirty="0" smtClean="0"/>
                  <a:t>οστού στοιχείου</a:t>
                </a:r>
                <a:endParaRPr lang="el-GR" dirty="0"/>
              </a:p>
              <a:p>
                <a:pPr lvl="2"/>
                <a:r>
                  <a:rPr lang="el-GR" dirty="0" smtClean="0"/>
                  <a:t>Το διάνυσμα αυτό είναι κάθετο στο </a:t>
                </a:r>
                <a:br>
                  <a:rPr lang="el-GR" dirty="0" smtClean="0"/>
                </a:br>
                <a:r>
                  <a:rPr lang="el-GR" dirty="0" smtClean="0"/>
                  <a:t>στοιχείο εμβαδού </a:t>
                </a:r>
                <a14:m>
                  <m:oMath xmlns:m="http://schemas.openxmlformats.org/officeDocument/2006/math">
                    <m:r>
                      <m:rPr>
                        <m:sty m:val="p"/>
                      </m:rPr>
                      <a:rPr lang="el-GR" b="0" i="0" smtClean="0">
                        <a:latin typeface="Cambria Math" panose="02040503050406030204" pitchFamily="18" charset="0"/>
                      </a:rPr>
                      <m:t>Δ</m:t>
                    </m:r>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Α</m:t>
                        </m:r>
                      </m:e>
                      <m:sub>
                        <m:r>
                          <a:rPr lang="en-US" b="0" i="1" smtClean="0">
                            <a:latin typeface="Cambria Math" panose="02040503050406030204" pitchFamily="18" charset="0"/>
                          </a:rPr>
                          <m:t>𝑖</m:t>
                        </m:r>
                      </m:sub>
                    </m:sSub>
                  </m:oMath>
                </a14:m>
                <a:r>
                  <a:rPr lang="en-US" dirty="0" smtClean="0"/>
                  <a:t> </a:t>
                </a:r>
                <a:r>
                  <a:rPr lang="el-GR" dirty="0" smtClean="0"/>
                  <a:t>της επιφάνειας</a:t>
                </a:r>
              </a:p>
              <a:p>
                <a:pPr lvl="2"/>
                <a:r>
                  <a:rPr lang="el-GR" dirty="0" smtClean="0"/>
                  <a:t>Έστω ότι το ηλεκτρικό πεδίο είναι </a:t>
                </a:r>
                <a14:m>
                  <m:oMath xmlns:m="http://schemas.openxmlformats.org/officeDocument/2006/math">
                    <m:sSub>
                      <m:sSubPr>
                        <m:ctrlPr>
                          <a:rPr lang="en-US"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panose="02040503050406030204" pitchFamily="18" charset="0"/>
                              </a:rPr>
                              <m:t>𝐸</m:t>
                            </m:r>
                          </m:e>
                        </m:acc>
                      </m:e>
                      <m:sub>
                        <m:r>
                          <a:rPr lang="en-US" b="0" i="1" smtClean="0">
                            <a:latin typeface="Cambria Math" panose="02040503050406030204" pitchFamily="18" charset="0"/>
                          </a:rPr>
                          <m:t>𝑖</m:t>
                        </m:r>
                      </m:sub>
                    </m:sSub>
                  </m:oMath>
                </a14:m>
                <a:r>
                  <a:rPr lang="en-US" dirty="0" smtClean="0"/>
                  <a:t> </a:t>
                </a:r>
                <a:r>
                  <a:rPr lang="el-GR" dirty="0" smtClean="0"/>
                  <a:t>στη θέση αυτή και σχηματίζει γωνία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𝑖</m:t>
                        </m:r>
                      </m:sub>
                    </m:sSub>
                  </m:oMath>
                </a14:m>
                <a:r>
                  <a:rPr lang="en-US" dirty="0" smtClean="0"/>
                  <a:t> </a:t>
                </a:r>
                <a:r>
                  <a:rPr lang="el-GR" dirty="0" smtClean="0"/>
                  <a:t>με το διάνυσμα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m:rPr>
                                <m:sty m:val="p"/>
                              </m:rPr>
                              <a:rPr lang="en-US">
                                <a:latin typeface="Cambria Math" panose="02040503050406030204" pitchFamily="18" charset="0"/>
                              </a:rPr>
                              <m:t>A</m:t>
                            </m:r>
                          </m:e>
                        </m:acc>
                      </m:e>
                      <m:sub>
                        <m:r>
                          <a:rPr lang="en-US" i="1">
                            <a:latin typeface="Cambria Math" panose="02040503050406030204" pitchFamily="18" charset="0"/>
                          </a:rPr>
                          <m:t>𝑖</m:t>
                        </m:r>
                      </m:sub>
                    </m:sSub>
                  </m:oMath>
                </a14:m>
                <a:endParaRPr lang="el-GR" dirty="0" smtClean="0"/>
              </a:p>
              <a:p>
                <a:pPr lvl="3"/>
                <a:r>
                  <a:rPr lang="el-GR" dirty="0" smtClean="0"/>
                  <a:t>… όπως στο σχήμα</a:t>
                </a:r>
              </a:p>
              <a:p>
                <a:pPr lvl="1"/>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029200"/>
              </a:xfrm>
              <a:blipFill rotWithShape="0">
                <a:blip r:embed="rId3"/>
                <a:stretch>
                  <a:fillRect t="-970"/>
                </a:stretch>
              </a:blipFill>
            </p:spPr>
            <p:txBody>
              <a:bodyPr/>
              <a:lstStyle/>
              <a:p>
                <a:r>
                  <a:rPr lang="el-GR">
                    <a:noFill/>
                  </a:rPr>
                  <a:t> </a:t>
                </a:r>
              </a:p>
            </p:txBody>
          </p:sp>
        </mc:Fallback>
      </mc:AlternateContent>
    </p:spTree>
    <p:extLst>
      <p:ext uri="{BB962C8B-B14F-4D97-AF65-F5344CB8AC3E}">
        <p14:creationId xmlns:p14="http://schemas.microsoft.com/office/powerpoint/2010/main" val="374876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763318"/>
            <a:ext cx="3352799" cy="3428752"/>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Ηλεκτρική Ροή</a:t>
                </a:r>
                <a:endParaRPr lang="en-US" b="1" dirty="0"/>
              </a:p>
              <a:p>
                <a:pPr lvl="1"/>
                <a:r>
                  <a:rPr lang="el-GR" dirty="0" smtClean="0"/>
                  <a:t>Η ηλεκτρική ροή μέσα από την</a:t>
                </a:r>
                <a:br>
                  <a:rPr lang="el-GR" dirty="0" smtClean="0"/>
                </a:br>
                <a:r>
                  <a:rPr lang="el-GR" dirty="0" smtClean="0"/>
                  <a:t>επιφάνεια αυτή είναι </a:t>
                </a:r>
                <a:endParaRPr lang="en-US" dirty="0" smtClean="0"/>
              </a:p>
              <a:p>
                <a:pPr marL="365760" lvl="1" indent="0">
                  <a:buNone/>
                </a:pPr>
                <a:r>
                  <a:rPr lang="en-US" sz="1200" i="1" dirty="0">
                    <a:latin typeface="Cambria Math" panose="02040503050406030204" pitchFamily="18" charset="0"/>
                  </a:rPr>
                  <a:t> </a:t>
                </a:r>
                <a:r>
                  <a:rPr lang="en-US" i="1" dirty="0" smtClean="0">
                    <a:latin typeface="Cambria Math" panose="02040503050406030204" pitchFamily="18" charset="0"/>
                  </a:rPr>
                  <a:t/>
                </a:r>
                <a:br>
                  <a:rPr lang="en-US"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Φ</m:t>
                          </m:r>
                        </m:e>
                        <m:sub>
                          <m:sSub>
                            <m:sSubPr>
                              <m:ctrlPr>
                                <a:rPr lang="el-GR" i="1" smtClean="0">
                                  <a:latin typeface="Cambria Math" panose="02040503050406030204" pitchFamily="18" charset="0"/>
                                </a:rPr>
                              </m:ctrlPr>
                            </m:sSubPr>
                            <m:e>
                              <m:r>
                                <a:rPr lang="el-GR" b="0" i="1" smtClean="0">
                                  <a:latin typeface="Cambria Math" panose="02040503050406030204" pitchFamily="18" charset="0"/>
                                </a:rPr>
                                <m:t>𝛦</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𝑖</m:t>
                          </m:r>
                        </m:sub>
                      </m:sSub>
                      <m:r>
                        <a:rPr lang="el-GR" i="1">
                          <a:latin typeface="Cambria Math" panose="02040503050406030204" pitchFamily="18" charset="0"/>
                          <a:ea typeface="Cambria Math" panose="02040503050406030204" pitchFamily="18" charset="0"/>
                        </a:rPr>
                        <m:t>∙</m:t>
                      </m:r>
                      <m:sSub>
                        <m:sSubPr>
                          <m:ctrlPr>
                            <a:rPr lang="el-GR" i="1">
                              <a:latin typeface="Cambria Math" panose="02040503050406030204" pitchFamily="18" charset="0"/>
                            </a:rPr>
                          </m:ctrlPr>
                        </m:sSubPr>
                        <m:e>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m:rPr>
                                  <m:sty m:val="p"/>
                                </m:rPr>
                                <a:rPr lang="en-US">
                                  <a:latin typeface="Cambria Math" panose="02040503050406030204" pitchFamily="18" charset="0"/>
                                </a:rPr>
                                <m:t>A</m:t>
                              </m:r>
                            </m:e>
                          </m:acc>
                        </m:e>
                        <m:sub>
                          <m:r>
                            <a:rPr lang="en-US" i="1">
                              <a:latin typeface="Cambria Math" panose="02040503050406030204" pitchFamily="18" charset="0"/>
                            </a:rPr>
                            <m:t>𝑖</m:t>
                          </m:r>
                        </m:sub>
                      </m:sSub>
                    </m:oMath>
                    <m:oMath xmlns:m="http://schemas.openxmlformats.org/officeDocument/2006/math">
                      <m:r>
                        <a:rPr lang="el-GR"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m:rPr>
                              <m:sty m:val="p"/>
                            </m:rPr>
                            <a:rPr lang="el-GR">
                              <a:latin typeface="Cambria Math" panose="02040503050406030204" pitchFamily="18" charset="0"/>
                            </a:rPr>
                            <m:t>Δ</m:t>
                          </m:r>
                          <m:sSub>
                            <m:sSubPr>
                              <m:ctrlPr>
                                <a:rPr lang="el-GR" i="1">
                                  <a:latin typeface="Cambria Math" panose="02040503050406030204" pitchFamily="18" charset="0"/>
                                </a:rPr>
                              </m:ctrlPr>
                            </m:sSubPr>
                            <m:e>
                              <m:r>
                                <m:rPr>
                                  <m:sty m:val="p"/>
                                </m:rPr>
                                <a:rPr lang="el-GR">
                                  <a:latin typeface="Cambria Math" panose="02040503050406030204" pitchFamily="18" charset="0"/>
                                </a:rPr>
                                <m:t>Α</m:t>
                              </m:r>
                            </m:e>
                            <m:sub>
                              <m:r>
                                <a:rPr lang="en-US" i="1">
                                  <a:latin typeface="Cambria Math" panose="02040503050406030204" pitchFamily="18" charset="0"/>
                                </a:rPr>
                                <m:t>𝑖</m:t>
                              </m:r>
                            </m:sub>
                          </m:sSub>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𝑖</m:t>
                                  </m:r>
                                </m:sub>
                              </m:sSub>
                            </m:e>
                          </m:d>
                        </m:e>
                      </m:func>
                    </m:oMath>
                  </m:oMathPara>
                </a14:m>
                <a:endParaRPr lang="el-GR" b="0" i="1" dirty="0" smtClean="0">
                  <a:latin typeface="Cambria Math" panose="02040503050406030204" pitchFamily="18" charset="0"/>
                </a:endParaRPr>
              </a:p>
              <a:p>
                <a:pPr marL="365760" lvl="1" indent="0">
                  <a:buNone/>
                </a:pPr>
                <a:endParaRPr lang="el-GR" sz="1400" dirty="0" smtClean="0"/>
              </a:p>
              <a:p>
                <a:pPr lvl="1"/>
                <a:r>
                  <a:rPr lang="el-GR" dirty="0" smtClean="0"/>
                  <a:t>Η συνολική ηλεκτρική ροή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Φ</m:t>
                        </m:r>
                      </m:e>
                      <m:sub>
                        <m:r>
                          <a:rPr lang="en-US" i="1">
                            <a:latin typeface="Cambria Math" panose="02040503050406030204" pitchFamily="18" charset="0"/>
                          </a:rPr>
                          <m:t>𝐸</m:t>
                        </m:r>
                      </m:sub>
                    </m:sSub>
                  </m:oMath>
                </a14:m>
                <a:r>
                  <a:rPr lang="el-GR" dirty="0" smtClean="0"/>
                  <a:t> μπορεί </a:t>
                </a:r>
                <a:br>
                  <a:rPr lang="el-GR" dirty="0" smtClean="0"/>
                </a:br>
                <a:r>
                  <a:rPr lang="el-GR" dirty="0" smtClean="0"/>
                  <a:t>να</a:t>
                </a:r>
                <a:r>
                  <a:rPr lang="el-GR" dirty="0"/>
                  <a:t> </a:t>
                </a:r>
                <a:r>
                  <a:rPr lang="el-GR" dirty="0" smtClean="0"/>
                  <a:t>βρεθεί αν αθροίσουμε τις συνεισφορές </a:t>
                </a:r>
                <a14:m>
                  <m:oMath xmlns:m="http://schemas.openxmlformats.org/officeDocument/2006/math">
                    <m:r>
                      <m:rPr>
                        <m:sty m:val="p"/>
                      </m:rPr>
                      <a:rPr lang="el-GR">
                        <a:latin typeface="Cambria Math" panose="02040503050406030204" pitchFamily="18" charset="0"/>
                      </a:rPr>
                      <m:t>Δ</m:t>
                    </m:r>
                    <m:sSub>
                      <m:sSubPr>
                        <m:ctrlPr>
                          <a:rPr lang="el-GR" i="1">
                            <a:latin typeface="Cambria Math" panose="02040503050406030204" pitchFamily="18" charset="0"/>
                          </a:rPr>
                        </m:ctrlPr>
                      </m:sSubPr>
                      <m:e>
                        <m:r>
                          <m:rPr>
                            <m:sty m:val="p"/>
                          </m:rPr>
                          <a:rPr lang="el-GR">
                            <a:latin typeface="Cambria Math" panose="02040503050406030204" pitchFamily="18" charset="0"/>
                          </a:rPr>
                          <m:t>Φ</m:t>
                        </m:r>
                      </m:e>
                      <m:sub>
                        <m:sSub>
                          <m:sSubPr>
                            <m:ctrlPr>
                              <a:rPr lang="el-GR" i="1">
                                <a:latin typeface="Cambria Math" panose="02040503050406030204" pitchFamily="18" charset="0"/>
                              </a:rPr>
                            </m:ctrlPr>
                          </m:sSubPr>
                          <m:e>
                            <m:r>
                              <a:rPr lang="el-GR" i="1">
                                <a:latin typeface="Cambria Math" panose="02040503050406030204" pitchFamily="18" charset="0"/>
                              </a:rPr>
                              <m:t>𝛦</m:t>
                            </m:r>
                          </m:e>
                          <m:sub>
                            <m:r>
                              <a:rPr lang="en-US" i="1">
                                <a:latin typeface="Cambria Math" panose="02040503050406030204" pitchFamily="18" charset="0"/>
                              </a:rPr>
                              <m:t>𝑖</m:t>
                            </m:r>
                          </m:sub>
                        </m:sSub>
                      </m:sub>
                    </m:sSub>
                  </m:oMath>
                </a14:m>
                <a:r>
                  <a:rPr lang="el-GR" dirty="0" smtClean="0"/>
                  <a:t> από όλα τα </a:t>
                </a:r>
                <a:r>
                  <a:rPr lang="en-US" dirty="0" smtClean="0"/>
                  <a:t>(</a:t>
                </a:r>
                <a:r>
                  <a:rPr lang="el-GR" dirty="0" smtClean="0"/>
                  <a:t>απειροστά</a:t>
                </a:r>
                <a:r>
                  <a:rPr lang="en-US" dirty="0" smtClean="0"/>
                  <a:t>)</a:t>
                </a:r>
                <a:r>
                  <a:rPr lang="el-GR" dirty="0" smtClean="0"/>
                  <a:t> μικρά τμήματα επιφάνειας </a:t>
                </a:r>
                <a14:m>
                  <m:oMath xmlns:m="http://schemas.openxmlformats.org/officeDocument/2006/math">
                    <m:r>
                      <m:rPr>
                        <m:sty m:val="p"/>
                      </m:rPr>
                      <a:rPr lang="el-GR">
                        <a:latin typeface="Cambria Math" panose="02040503050406030204" pitchFamily="18" charset="0"/>
                      </a:rPr>
                      <m:t>Δ</m:t>
                    </m:r>
                    <m:sSub>
                      <m:sSubPr>
                        <m:ctrlPr>
                          <a:rPr lang="el-GR" i="1">
                            <a:latin typeface="Cambria Math" panose="02040503050406030204" pitchFamily="18" charset="0"/>
                          </a:rPr>
                        </m:ctrlPr>
                      </m:sSubPr>
                      <m:e>
                        <m:r>
                          <m:rPr>
                            <m:sty m:val="p"/>
                          </m:rPr>
                          <a:rPr lang="el-GR">
                            <a:latin typeface="Cambria Math" panose="02040503050406030204" pitchFamily="18" charset="0"/>
                          </a:rPr>
                          <m:t>Α</m:t>
                        </m:r>
                      </m:e>
                      <m:sub>
                        <m:r>
                          <a:rPr lang="en-US" i="1">
                            <a:latin typeface="Cambria Math" panose="02040503050406030204" pitchFamily="18" charset="0"/>
                          </a:rPr>
                          <m:t>𝑖</m:t>
                        </m:r>
                      </m:sub>
                    </m:sSub>
                  </m:oMath>
                </a14:m>
                <a:endParaRPr lang="en-US" dirty="0" smtClean="0"/>
              </a:p>
              <a:p>
                <a:pPr lvl="1"/>
                <a:r>
                  <a:rPr lang="el-GR" dirty="0" smtClean="0"/>
                  <a:t>Έτσι,</a:t>
                </a:r>
                <a:r>
                  <a:rPr lang="el-GR" i="1" dirty="0" smtClean="0">
                    <a:latin typeface="Cambria Math" panose="02040503050406030204" pitchFamily="18" charset="0"/>
                  </a:rPr>
                  <a:t/>
                </a:r>
                <a:br>
                  <a:rPr lang="el-GR" i="1" dirty="0" smtClean="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Φ</m:t>
                        </m:r>
                      </m:e>
                      <m:sub>
                        <m:r>
                          <a:rPr lang="en-US" b="0" i="1" smtClean="0">
                            <a:latin typeface="Cambria Math" panose="02040503050406030204" pitchFamily="18" charset="0"/>
                          </a:rPr>
                          <m:t>𝐸</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m:rPr>
                                <m:sty m:val="p"/>
                              </m:rPr>
                              <a:rPr lang="el-GR" b="0" i="0" smtClean="0">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m:t>
                                </m:r>
                              </m:e>
                              <m:sub>
                                <m:r>
                                  <a:rPr lang="en-US" b="0" i="1" smtClean="0">
                                    <a:latin typeface="Cambria Math" panose="02040503050406030204" pitchFamily="18" charset="0"/>
                                  </a:rPr>
                                  <m:t>𝑖</m:t>
                                </m:r>
                              </m:sub>
                            </m:sSub>
                            <m:r>
                              <a:rPr lang="en-US" b="0" i="0" smtClean="0">
                                <a:latin typeface="Cambria Math" panose="02040503050406030204" pitchFamily="18" charset="0"/>
                              </a:rPr>
                              <m:t>→</m:t>
                            </m:r>
                            <m:r>
                              <a:rPr lang="el-GR" b="0" i="1" smtClean="0">
                                <a:latin typeface="Cambria Math" panose="02040503050406030204" pitchFamily="18" charset="0"/>
                              </a:rPr>
                              <m:t>0</m:t>
                            </m:r>
                          </m:lim>
                        </m:limLow>
                      </m:fName>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Δ</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𝛷</m:t>
                                    </m:r>
                                  </m:e>
                                  <m:sub>
                                    <m:r>
                                      <a:rPr lang="el-GR" b="0" i="1" smtClean="0">
                                        <a:latin typeface="Cambria Math" panose="02040503050406030204" pitchFamily="18" charset="0"/>
                                      </a:rPr>
                                      <m:t>𝛦</m:t>
                                    </m:r>
                                  </m:sub>
                                </m:sSub>
                              </m:e>
                              <m:sub>
                                <m:r>
                                  <a:rPr lang="en-US" b="0" i="1" smtClean="0">
                                    <a:latin typeface="Cambria Math" panose="02040503050406030204" pitchFamily="18" charset="0"/>
                                  </a:rPr>
                                  <m:t>𝑖</m:t>
                                </m:r>
                              </m:sub>
                            </m:sSub>
                            <m:r>
                              <a:rPr lang="en-US" b="0" i="0" smtClean="0">
                                <a:latin typeface="Cambria Math" panose="02040503050406030204" pitchFamily="18" charset="0"/>
                              </a:rPr>
                              <m:t>=</m:t>
                            </m:r>
                          </m:e>
                        </m:nary>
                      </m:e>
                    </m:func>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m:rPr>
                                <m:sty m:val="p"/>
                              </m:rPr>
                              <a:rPr lang="el-GR">
                                <a:latin typeface="Cambria Math" panose="02040503050406030204" pitchFamily="18" charset="0"/>
                              </a:rPr>
                              <m:t>Δ</m:t>
                            </m:r>
                            <m:sSub>
                              <m:sSubPr>
                                <m:ctrlPr>
                                  <a:rPr lang="en-US" i="1">
                                    <a:latin typeface="Cambria Math" panose="02040503050406030204" pitchFamily="18" charset="0"/>
                                  </a:rPr>
                                </m:ctrlPr>
                              </m:sSubPr>
                              <m:e>
                                <m:r>
                                  <m:rPr>
                                    <m:sty m:val="p"/>
                                  </m:rPr>
                                  <a:rPr lang="en-US">
                                    <a:latin typeface="Cambria Math" panose="02040503050406030204" pitchFamily="18" charset="0"/>
                                  </a:rPr>
                                  <m:t>A</m:t>
                                </m:r>
                              </m:e>
                              <m:sub>
                                <m:r>
                                  <a:rPr lang="en-US" i="1">
                                    <a:latin typeface="Cambria Math" panose="02040503050406030204" pitchFamily="18" charset="0"/>
                                  </a:rPr>
                                  <m:t>𝑖</m:t>
                                </m:r>
                              </m:sub>
                            </m:sSub>
                            <m:r>
                              <a:rPr lang="en-US">
                                <a:latin typeface="Cambria Math" panose="02040503050406030204" pitchFamily="18" charset="0"/>
                              </a:rPr>
                              <m:t>→</m:t>
                            </m:r>
                            <m:r>
                              <a:rPr lang="el-GR" i="1">
                                <a:latin typeface="Cambria Math" panose="02040503050406030204" pitchFamily="18" charset="0"/>
                              </a:rPr>
                              <m:t>0</m:t>
                            </m:r>
                          </m:lim>
                        </m:limLow>
                      </m:fName>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𝑖</m:t>
                                </m:r>
                              </m:sub>
                            </m:sSub>
                            <m:r>
                              <a:rPr lang="el-GR" i="1">
                                <a:latin typeface="Cambria Math" panose="02040503050406030204" pitchFamily="18" charset="0"/>
                                <a:ea typeface="Cambria Math" panose="02040503050406030204" pitchFamily="18" charset="0"/>
                              </a:rPr>
                              <m:t>∙</m:t>
                            </m:r>
                            <m:sSub>
                              <m:sSubPr>
                                <m:ctrlPr>
                                  <a:rPr lang="el-GR" i="1">
                                    <a:latin typeface="Cambria Math" panose="02040503050406030204" pitchFamily="18" charset="0"/>
                                  </a:rPr>
                                </m:ctrlPr>
                              </m:sSubPr>
                              <m:e>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m:rPr>
                                        <m:sty m:val="p"/>
                                      </m:rPr>
                                      <a:rPr lang="en-US">
                                        <a:latin typeface="Cambria Math" panose="02040503050406030204" pitchFamily="18" charset="0"/>
                                      </a:rPr>
                                      <m:t>A</m:t>
                                    </m:r>
                                  </m:e>
                                </m:acc>
                              </m:e>
                              <m:sub>
                                <m:r>
                                  <a:rPr lang="en-US" i="1">
                                    <a:latin typeface="Cambria Math" panose="02040503050406030204" pitchFamily="18" charset="0"/>
                                  </a:rPr>
                                  <m:t>𝑖</m:t>
                                </m:r>
                              </m:sub>
                            </m:sSub>
                          </m:e>
                        </m:nary>
                      </m:e>
                    </m:func>
                    <m:r>
                      <a:rPr lang="el-GR"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l-GR" b="0" i="1" smtClean="0">
                            <a:latin typeface="Cambria Math" panose="02040503050406030204" pitchFamily="18" charset="0"/>
                          </a:rPr>
                          <m:t>𝜀</m:t>
                        </m:r>
                        <m:r>
                          <a:rPr lang="el-GR" b="0" i="1" smtClean="0">
                            <a:latin typeface="Cambria Math" panose="02040503050406030204" pitchFamily="18" charset="0"/>
                          </a:rPr>
                          <m:t>𝜋𝜄𝜑𝛼𝜈𝜀𝜄𝛼</m:t>
                        </m:r>
                      </m:sub>
                      <m:sup>
                        <m:r>
                          <a:rPr lang="el-GR" b="0" i="1" smtClean="0">
                            <a:latin typeface="Cambria Math" panose="02040503050406030204" pitchFamily="18" charset="0"/>
                          </a:rPr>
                          <m:t> </m:t>
                        </m:r>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e>
                    </m:nary>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𝐴</m:t>
                        </m:r>
                      </m:e>
                    </m:acc>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254834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p:sp>
        <p:nvSpPr>
          <p:cNvPr id="3" name="Content Placeholder 2"/>
          <p:cNvSpPr>
            <a:spLocks noGrp="1"/>
          </p:cNvSpPr>
          <p:nvPr>
            <p:ph idx="1"/>
          </p:nvPr>
        </p:nvSpPr>
        <p:spPr>
          <a:xfrm>
            <a:off x="738350" y="1371600"/>
            <a:ext cx="7872249" cy="5334000"/>
          </a:xfrm>
        </p:spPr>
        <p:txBody>
          <a:bodyPr>
            <a:normAutofit/>
          </a:bodyPr>
          <a:lstStyle/>
          <a:p>
            <a:r>
              <a:rPr lang="el-GR" b="1" dirty="0"/>
              <a:t>Ηλεκτρική Ροή</a:t>
            </a:r>
            <a:endParaRPr lang="en-US" b="1" dirty="0"/>
          </a:p>
          <a:p>
            <a:pPr lvl="1"/>
            <a:r>
              <a:rPr lang="el-GR" dirty="0" smtClean="0"/>
              <a:t>Μας ενδιαφέρουν οι </a:t>
            </a:r>
            <a:r>
              <a:rPr lang="el-GR" i="1" dirty="0" smtClean="0"/>
              <a:t>κλειστές επιφάνειες</a:t>
            </a:r>
            <a:r>
              <a:rPr lang="el-GR" dirty="0" smtClean="0"/>
              <a:t> για την εύρεση της ηλεκτρικής ροής διαμέσου των επιφανειών αυτών</a:t>
            </a:r>
          </a:p>
          <a:p>
            <a:pPr lvl="2"/>
            <a:endParaRPr lang="el-GR" sz="1050" dirty="0" smtClean="0"/>
          </a:p>
          <a:p>
            <a:pPr lvl="2"/>
            <a:r>
              <a:rPr lang="el-GR" dirty="0" smtClean="0"/>
              <a:t>Μια κλειστή επιφάνεια χωρίζει το χώρο σε μια εσωτερική και μια εξωτερική περιοχή, χωρίς να μπορεί κάποιος να κινηθεί από τον ένα χώρο στον άλλο χωρίς να διασχίσει την επιφάνεια του χώρου</a:t>
            </a:r>
            <a:br>
              <a:rPr lang="el-GR" dirty="0" smtClean="0"/>
            </a:br>
            <a:endParaRPr lang="el-GR" dirty="0" smtClean="0"/>
          </a:p>
          <a:p>
            <a:pPr lvl="2"/>
            <a:r>
              <a:rPr lang="el-GR" dirty="0" smtClean="0"/>
              <a:t>Π.χ. η επιφάνεια μιας σφαίρας</a:t>
            </a:r>
          </a:p>
          <a:p>
            <a:pPr marL="365760" lvl="1" indent="0">
              <a:buNone/>
            </a:pPr>
            <a:endParaRPr lang="el-GR" dirty="0"/>
          </a:p>
          <a:p>
            <a:pPr lvl="1"/>
            <a:r>
              <a:rPr lang="el-GR" dirty="0" smtClean="0"/>
              <a:t>Ας δούμε τρεις διαφορετικές περιπτώσεις που το ηλεκτρικό πεδίο, ως διάνυσμα, επιδρά σε τμήματα μιας κλειστής επιφάνειας</a:t>
            </a:r>
          </a:p>
          <a:p>
            <a:pPr lvl="1"/>
            <a:endParaRPr lang="en-US" dirty="0" smtClean="0"/>
          </a:p>
        </p:txBody>
      </p:sp>
    </p:spTree>
    <p:extLst>
      <p:ext uri="{BB962C8B-B14F-4D97-AF65-F5344CB8AC3E}">
        <p14:creationId xmlns:p14="http://schemas.microsoft.com/office/powerpoint/2010/main" val="1773143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91111"/>
            <a:ext cx="6477000" cy="5587859"/>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p:sp>
        <p:nvSpPr>
          <p:cNvPr id="3" name="Content Placeholder 2"/>
          <p:cNvSpPr>
            <a:spLocks noGrp="1"/>
          </p:cNvSpPr>
          <p:nvPr>
            <p:ph idx="1"/>
          </p:nvPr>
        </p:nvSpPr>
        <p:spPr>
          <a:xfrm>
            <a:off x="738350" y="1371600"/>
            <a:ext cx="7872249" cy="4569730"/>
          </a:xfrm>
        </p:spPr>
        <p:txBody>
          <a:bodyPr>
            <a:normAutofit/>
          </a:bodyPr>
          <a:lstStyle/>
          <a:p>
            <a:r>
              <a:rPr lang="el-GR" b="1" dirty="0"/>
              <a:t>Ηλεκτρική Ροή</a:t>
            </a:r>
            <a:endParaRPr lang="en-US" b="1" dirty="0"/>
          </a:p>
          <a:p>
            <a:pPr lvl="1"/>
            <a:endParaRPr lang="el-GR" dirty="0" smtClean="0"/>
          </a:p>
          <a:p>
            <a:pPr lvl="1"/>
            <a:endParaRPr lang="en-US" dirty="0" smtClean="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015280" y="4298040"/>
              <a:ext cx="6631920" cy="1818720"/>
            </p14:xfrm>
          </p:contentPart>
        </mc:Choice>
        <mc:Fallback xmlns="">
          <p:pic>
            <p:nvPicPr>
              <p:cNvPr id="5" name="Ink 4"/>
              <p:cNvPicPr/>
              <p:nvPr/>
            </p:nvPicPr>
            <p:blipFill>
              <a:blip r:embed="rId4"/>
              <a:stretch>
                <a:fillRect/>
              </a:stretch>
            </p:blipFill>
            <p:spPr>
              <a:xfrm>
                <a:off x="2007720" y="4290480"/>
                <a:ext cx="6649560" cy="1833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822240" y="4847760"/>
              <a:ext cx="7544160" cy="556920"/>
            </p14:xfrm>
          </p:contentPart>
        </mc:Choice>
        <mc:Fallback>
          <p:pic>
            <p:nvPicPr>
              <p:cNvPr id="6" name="Ink 5"/>
              <p:cNvPicPr/>
              <p:nvPr/>
            </p:nvPicPr>
            <p:blipFill>
              <a:blip r:embed="rId6"/>
              <a:stretch>
                <a:fillRect/>
              </a:stretch>
            </p:blipFill>
            <p:spPr>
              <a:xfrm>
                <a:off x="812520" y="4838760"/>
                <a:ext cx="7564320" cy="575280"/>
              </a:xfrm>
              <a:prstGeom prst="rect">
                <a:avLst/>
              </a:prstGeom>
            </p:spPr>
          </p:pic>
        </mc:Fallback>
      </mc:AlternateContent>
    </p:spTree>
    <p:extLst>
      <p:ext uri="{BB962C8B-B14F-4D97-AF65-F5344CB8AC3E}">
        <p14:creationId xmlns:p14="http://schemas.microsoft.com/office/powerpoint/2010/main" val="392152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lnSpcReduction="10000"/>
              </a:bodyPr>
              <a:lstStyle/>
              <a:p>
                <a:r>
                  <a:rPr lang="el-GR" b="1" dirty="0"/>
                  <a:t>Ηλεκτρική Ροή</a:t>
                </a:r>
                <a:endParaRPr lang="en-US" b="1" dirty="0"/>
              </a:p>
              <a:p>
                <a:pPr lvl="1"/>
                <a:r>
                  <a:rPr lang="el-GR" dirty="0" smtClean="0"/>
                  <a:t>Είπαμε ότι μια κλειστή επιφάνεια έχει «εσωτερικό» και «εξωτερικό»</a:t>
                </a:r>
              </a:p>
              <a:p>
                <a:pPr lvl="2"/>
                <a:r>
                  <a:rPr lang="el-GR" dirty="0" smtClean="0"/>
                  <a:t>Το διάνυσμα </a:t>
                </a:r>
                <a14:m>
                  <m:oMath xmlns:m="http://schemas.openxmlformats.org/officeDocument/2006/math">
                    <m:r>
                      <a:rPr lang="en-US" i="1">
                        <a:latin typeface="Cambria Math" panose="02040503050406030204" pitchFamily="18" charset="0"/>
                        <a:ea typeface="Cambria Math" panose="02040503050406030204" pitchFamily="18" charset="0"/>
                      </a:rPr>
                      <m:t>𝑑</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𝐴</m:t>
                        </m:r>
                      </m:e>
                    </m:acc>
                  </m:oMath>
                </a14:m>
                <a:r>
                  <a:rPr lang="el-GR" dirty="0" smtClean="0"/>
                  <a:t> ενός τμήματος της κλειστής επιφάνειας πάντα δείχνει προς τα «έξω»</a:t>
                </a:r>
              </a:p>
              <a:p>
                <a:pPr lvl="2"/>
                <a:r>
                  <a:rPr lang="el-GR" dirty="0" smtClean="0"/>
                  <a:t>Σε αντίθεση με μια απλή επιφάνεια (όχι κλειστή), η οποία έχει </a:t>
                </a:r>
                <a14:m>
                  <m:oMath xmlns:m="http://schemas.openxmlformats.org/officeDocument/2006/math">
                    <m:r>
                      <a:rPr lang="en-US" i="1">
                        <a:latin typeface="Cambria Math" panose="02040503050406030204" pitchFamily="18" charset="0"/>
                        <a:ea typeface="Cambria Math" panose="02040503050406030204" pitchFamily="18" charset="0"/>
                      </a:rPr>
                      <m:t>𝑑</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𝐴</m:t>
                        </m:r>
                      </m:e>
                    </m:acc>
                  </m:oMath>
                </a14:m>
                <a:r>
                  <a:rPr lang="el-GR" dirty="0" smtClean="0"/>
                  <a:t> που μπορεί να δείχνει προς τη μια ή την άλλη πλευρά της</a:t>
                </a:r>
              </a:p>
              <a:p>
                <a:pPr lvl="1"/>
                <a:endParaRPr lang="el-GR" dirty="0" smtClean="0"/>
              </a:p>
              <a:p>
                <a:pPr lvl="1"/>
                <a:r>
                  <a:rPr lang="el-GR" dirty="0" smtClean="0"/>
                  <a:t>Για τον υπολογισμό της ηλεκτρικής ροής σε μια κλειστή επιφάνεια </a:t>
                </a:r>
                <a:endParaRPr lang="en-US" dirty="0" smtClean="0"/>
              </a:p>
              <a:p>
                <a:pPr marL="365760" lvl="1" indent="0">
                  <a:buNone/>
                </a:pPr>
                <a:endParaRPr lang="en-US" sz="1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Φ</m:t>
                          </m:r>
                        </m:e>
                        <m:sub>
                          <m:r>
                            <a:rPr lang="en-US" b="0" i="1" smtClean="0">
                              <a:latin typeface="Cambria Math" panose="02040503050406030204" pitchFamily="18" charset="0"/>
                            </a:rPr>
                            <m:t>𝐸</m:t>
                          </m:r>
                        </m:sub>
                      </m:sSub>
                      <m:r>
                        <a:rPr lang="en-US" b="0" i="1" smtClean="0">
                          <a:latin typeface="Cambria Math" panose="02040503050406030204" pitchFamily="18" charset="0"/>
                        </a:rPr>
                        <m:t>=</m:t>
                      </m:r>
                      <m:nary>
                        <m:naryPr>
                          <m:chr m:val="∮"/>
                          <m:limLoc m:val="undOvr"/>
                          <m:subHide m:val="on"/>
                          <m:supHide m:val="on"/>
                          <m:ctrlPr>
                            <a:rPr lang="en-US" b="0" i="1" smtClean="0">
                              <a:latin typeface="Cambria Math" panose="02040503050406030204" pitchFamily="18" charset="0"/>
                            </a:rPr>
                          </m:ctrlPr>
                        </m:naryPr>
                        <m:sub/>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l-GR"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𝐴</m:t>
                              </m:r>
                            </m:e>
                          </m:acc>
                        </m:e>
                      </m:nary>
                      <m:r>
                        <a:rPr lang="en-US" b="0" i="1" smtClean="0">
                          <a:latin typeface="Cambria Math" panose="02040503050406030204" pitchFamily="18" charset="0"/>
                        </a:rPr>
                        <m:t>=</m:t>
                      </m:r>
                      <m:nary>
                        <m:naryPr>
                          <m:chr m:val="∮"/>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𝑛</m:t>
                              </m:r>
                            </m:sub>
                          </m:sSub>
                          <m:r>
                            <a:rPr lang="en-US" b="0" i="1" smtClean="0">
                              <a:latin typeface="Cambria Math" panose="02040503050406030204" pitchFamily="18" charset="0"/>
                            </a:rPr>
                            <m:t>𝑑𝐴</m:t>
                          </m:r>
                        </m:e>
                      </m:nary>
                    </m:oMath>
                  </m:oMathPara>
                </a14:m>
                <a:endParaRPr lang="el-GR" dirty="0" smtClean="0"/>
              </a:p>
              <a:p>
                <a:pPr marL="365760" lvl="1" indent="0">
                  <a:buNone/>
                </a:pPr>
                <a:endParaRPr lang="en-US" sz="200" dirty="0" smtClean="0"/>
              </a:p>
              <a:p>
                <a:pPr marL="365760" lvl="1" indent="0">
                  <a:buNone/>
                </a:pPr>
                <a:r>
                  <a:rPr lang="el-GR" dirty="0" smtClean="0"/>
                  <a:t>με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𝑛</m:t>
                        </m:r>
                      </m:sub>
                    </m:sSub>
                  </m:oMath>
                </a14:m>
                <a:r>
                  <a:rPr lang="el-GR" dirty="0" smtClean="0"/>
                  <a:t> τη συνιστώσα του ηλεκτρικού πεδίου κάθετη στην επιφάνεια (ή εναλλακτικά, παράλληλη με το διάνυσμα </a:t>
                </a:r>
                <a14:m>
                  <m:oMath xmlns:m="http://schemas.openxmlformats.org/officeDocument/2006/math">
                    <m:r>
                      <a:rPr lang="en-US" i="1">
                        <a:latin typeface="Cambria Math" panose="02040503050406030204" pitchFamily="18" charset="0"/>
                        <a:ea typeface="Cambria Math" panose="02040503050406030204" pitchFamily="18" charset="0"/>
                      </a:rPr>
                      <m:t>𝑑</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𝐴</m:t>
                        </m:r>
                      </m:e>
                    </m:acc>
                  </m:oMath>
                </a14:m>
                <a:r>
                  <a:rPr lang="el-GR" dirty="0" smtClean="0"/>
                  <a:t>)</a:t>
                </a: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2"/>
                <a:stretch>
                  <a:fillRect t="-1647" r="-697" b="-118"/>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581800" y="4311360"/>
              <a:ext cx="3033000" cy="728640"/>
            </p14:xfrm>
          </p:contentPart>
        </mc:Choice>
        <mc:Fallback xmlns="">
          <p:pic>
            <p:nvPicPr>
              <p:cNvPr id="4" name="Ink 3"/>
              <p:cNvPicPr/>
              <p:nvPr/>
            </p:nvPicPr>
            <p:blipFill>
              <a:blip r:embed="rId4"/>
              <a:stretch>
                <a:fillRect/>
              </a:stretch>
            </p:blipFill>
            <p:spPr>
              <a:xfrm>
                <a:off x="5574960" y="4303440"/>
                <a:ext cx="3051720" cy="743760"/>
              </a:xfrm>
              <a:prstGeom prst="rect">
                <a:avLst/>
              </a:prstGeom>
            </p:spPr>
          </p:pic>
        </mc:Fallback>
      </mc:AlternateContent>
    </p:spTree>
    <p:extLst>
      <p:ext uri="{BB962C8B-B14F-4D97-AF65-F5344CB8AC3E}">
        <p14:creationId xmlns:p14="http://schemas.microsoft.com/office/powerpoint/2010/main" val="356192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t>Ηλεκτρική Ροή</a:t>
                </a:r>
                <a:endParaRPr lang="en-US" b="1" dirty="0"/>
              </a:p>
              <a:p>
                <a:pPr lvl="1"/>
                <a:r>
                  <a:rPr lang="el-GR" dirty="0" smtClean="0"/>
                  <a:t>Με βάση τις ως τώρα παρατηρήσεις μας, η </a:t>
                </a:r>
                <a:r>
                  <a:rPr lang="el-GR" b="1" dirty="0" smtClean="0"/>
                  <a:t>συνολική ηλεκτρική ροή </a:t>
                </a:r>
                <a14:m>
                  <m:oMath xmlns:m="http://schemas.openxmlformats.org/officeDocument/2006/math">
                    <m:sSub>
                      <m:sSubPr>
                        <m:ctrlPr>
                          <a:rPr lang="el-GR" b="1" i="1" smtClean="0">
                            <a:latin typeface="Cambria Math" panose="02040503050406030204" pitchFamily="18" charset="0"/>
                          </a:rPr>
                        </m:ctrlPr>
                      </m:sSubPr>
                      <m:e>
                        <m:r>
                          <a:rPr lang="el-GR" b="1" i="1" smtClean="0">
                            <a:latin typeface="Cambria Math" panose="02040503050406030204" pitchFamily="18" charset="0"/>
                          </a:rPr>
                          <m:t>𝜱</m:t>
                        </m:r>
                      </m:e>
                      <m:sub>
                        <m:r>
                          <a:rPr lang="en-US" b="1" i="1" smtClean="0">
                            <a:latin typeface="Cambria Math" panose="02040503050406030204" pitchFamily="18" charset="0"/>
                          </a:rPr>
                          <m:t>𝑬</m:t>
                        </m:r>
                      </m:sub>
                    </m:sSub>
                  </m:oMath>
                </a14:m>
                <a:r>
                  <a:rPr lang="en-US" b="1" dirty="0" smtClean="0"/>
                  <a:t> </a:t>
                </a:r>
                <a:r>
                  <a:rPr lang="el-GR" b="1" dirty="0" smtClean="0"/>
                  <a:t>διαμέσου μιας κλειστής επιφάνειας </a:t>
                </a:r>
                <a:r>
                  <a:rPr lang="el-GR" dirty="0" smtClean="0"/>
                  <a:t>είναι </a:t>
                </a:r>
                <a:r>
                  <a:rPr lang="el-GR" b="1" dirty="0" smtClean="0"/>
                  <a:t>ανάλογη του αριθμού των δυναμικών γραμμών που εξέρχονται από την επιφάνεια </a:t>
                </a:r>
                <a:r>
                  <a:rPr lang="el-GR" b="1" i="1" u="sng" dirty="0" smtClean="0"/>
                  <a:t>μείον</a:t>
                </a:r>
                <a:r>
                  <a:rPr lang="el-GR" b="1" dirty="0" smtClean="0"/>
                  <a:t> τον αριθμό των δυναμικών γραμμών που εισέρχονται στην επιφάνεια</a:t>
                </a:r>
              </a:p>
              <a:p>
                <a:pPr lvl="1"/>
                <a:endParaRPr lang="el-GR" sz="1050" dirty="0" smtClean="0"/>
              </a:p>
              <a:p>
                <a:pPr lvl="1"/>
                <a:r>
                  <a:rPr lang="el-GR" dirty="0" smtClean="0"/>
                  <a:t>«Μπαίνουν» περισσότερες δυναμικές γραμμές </a:t>
                </a:r>
                <a:r>
                  <a:rPr lang="el-GR" dirty="0" err="1" smtClean="0"/>
                  <a:t>απ’όσες</a:t>
                </a:r>
                <a:r>
                  <a:rPr lang="el-GR" dirty="0" smtClean="0"/>
                  <a:t> «βγαίνουν»?</a:t>
                </a:r>
              </a:p>
              <a:p>
                <a:pPr lvl="2"/>
                <a:r>
                  <a:rPr lang="el-GR" dirty="0" smtClean="0"/>
                  <a:t>Αρνητική </a:t>
                </a:r>
                <a14:m>
                  <m:oMath xmlns:m="http://schemas.openxmlformats.org/officeDocument/2006/math">
                    <m:sSub>
                      <m:sSubPr>
                        <m:ctrlPr>
                          <a:rPr lang="el-GR" i="1">
                            <a:latin typeface="Cambria Math" panose="02040503050406030204" pitchFamily="18" charset="0"/>
                          </a:rPr>
                        </m:ctrlPr>
                      </m:sSubPr>
                      <m:e>
                        <m:r>
                          <a:rPr lang="el-GR" b="0" i="1">
                            <a:latin typeface="Cambria Math" panose="02040503050406030204" pitchFamily="18" charset="0"/>
                          </a:rPr>
                          <m:t>𝛷</m:t>
                        </m:r>
                      </m:e>
                      <m:sub>
                        <m:r>
                          <a:rPr lang="en-US" b="0" i="1">
                            <a:latin typeface="Cambria Math" panose="02040503050406030204" pitchFamily="18" charset="0"/>
                          </a:rPr>
                          <m:t>𝐸</m:t>
                        </m:r>
                      </m:sub>
                    </m:sSub>
                  </m:oMath>
                </a14:m>
                <a:r>
                  <a:rPr lang="en-US" dirty="0" smtClean="0"/>
                  <a:t> </a:t>
                </a:r>
                <a:r>
                  <a:rPr lang="el-GR" dirty="0" smtClean="0"/>
                  <a:t>διαμέσου της επιφάνειας</a:t>
                </a:r>
                <a:endParaRPr lang="el-GR" sz="1050" dirty="0" smtClean="0"/>
              </a:p>
              <a:p>
                <a:pPr lvl="1"/>
                <a:r>
                  <a:rPr lang="el-GR" dirty="0" smtClean="0"/>
                  <a:t>«Βγαίνουν» περισσότερες δυναμικές γραμμές </a:t>
                </a:r>
                <a:r>
                  <a:rPr lang="el-GR" dirty="0" err="1" smtClean="0"/>
                  <a:t>απ’όσες</a:t>
                </a:r>
                <a:r>
                  <a:rPr lang="el-GR" dirty="0" smtClean="0"/>
                  <a:t> «μπαίνουν»?</a:t>
                </a:r>
              </a:p>
              <a:p>
                <a:pPr lvl="2"/>
                <a:r>
                  <a:rPr lang="el-GR" dirty="0" smtClean="0"/>
                  <a:t>Θετική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𝛷</m:t>
                        </m:r>
                      </m:e>
                      <m:sub>
                        <m:r>
                          <a:rPr lang="en-US" i="1">
                            <a:latin typeface="Cambria Math" panose="02040503050406030204" pitchFamily="18" charset="0"/>
                          </a:rPr>
                          <m:t>𝐸</m:t>
                        </m:r>
                      </m:sub>
                    </m:sSub>
                  </m:oMath>
                </a14:m>
                <a:r>
                  <a:rPr lang="en-US" dirty="0" smtClean="0"/>
                  <a:t> </a:t>
                </a:r>
                <a:r>
                  <a:rPr lang="el-GR" dirty="0" smtClean="0"/>
                  <a:t>διαμέσου της επιφάνειας</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2"/>
                <a:stretch>
                  <a:fillRect t="-941" r="-1627"/>
                </a:stretch>
              </a:blipFill>
            </p:spPr>
            <p:txBody>
              <a:bodyPr/>
              <a:lstStyle/>
              <a:p>
                <a:r>
                  <a:rPr lang="el-GR">
                    <a:noFill/>
                  </a:rPr>
                  <a:t> </a:t>
                </a:r>
              </a:p>
            </p:txBody>
          </p:sp>
        </mc:Fallback>
      </mc:AlternateContent>
    </p:spTree>
    <p:extLst>
      <p:ext uri="{BB962C8B-B14F-4D97-AF65-F5344CB8AC3E}">
        <p14:creationId xmlns:p14="http://schemas.microsoft.com/office/powerpoint/2010/main" val="22316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272755"/>
            <a:ext cx="4035351" cy="3236887"/>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62075"/>
                <a:ext cx="7872250" cy="4569730"/>
              </a:xfrm>
            </p:spPr>
            <p:txBody>
              <a:bodyPr>
                <a:normAutofit/>
              </a:bodyPr>
              <a:lstStyle/>
              <a:p>
                <a:r>
                  <a:rPr lang="el-GR" b="1" dirty="0" smtClean="0"/>
                  <a:t>Παράδειγμα:</a:t>
                </a:r>
              </a:p>
              <a:p>
                <a:pPr lvl="1"/>
                <a:r>
                  <a:rPr lang="el-GR" dirty="0" smtClean="0"/>
                  <a:t>Θεωρήστε ένα ομοιόμορφο ηλεκτρικό πεδίο </a:t>
                </a:r>
                <a14:m>
                  <m:oMath xmlns:m="http://schemas.openxmlformats.org/officeDocument/2006/math">
                    <m:acc>
                      <m:accPr>
                        <m:chr m:val="⃗"/>
                        <m:ctrlPr>
                          <a:rPr lang="en-US" i="1" smtClean="0">
                            <a:latin typeface="Cambria Math" panose="02040503050406030204" pitchFamily="18" charset="0"/>
                          </a:rPr>
                        </m:ctrlPr>
                      </m:accPr>
                      <m:e>
                        <m:r>
                          <m:rPr>
                            <m:sty m:val="p"/>
                          </m:rPr>
                          <a:rPr lang="en-US" b="0" i="0" smtClean="0">
                            <a:latin typeface="Cambria Math" panose="02040503050406030204" pitchFamily="18" charset="0"/>
                          </a:rPr>
                          <m:t>E</m:t>
                        </m:r>
                      </m:e>
                    </m:acc>
                  </m:oMath>
                </a14:m>
                <a:r>
                  <a:rPr lang="en-US" dirty="0" smtClean="0"/>
                  <a:t> </a:t>
                </a:r>
                <a:r>
                  <a:rPr lang="el-GR" dirty="0" smtClean="0"/>
                  <a:t>με προσανατολισμό στο </a:t>
                </a:r>
                <a:r>
                  <a:rPr lang="en-US" dirty="0" smtClean="0"/>
                  <a:t>x-</a:t>
                </a:r>
                <a:r>
                  <a:rPr lang="el-GR" dirty="0" smtClean="0"/>
                  <a:t>άξονα του χώρου. Ένας κύβος με μήκος ακμής </a:t>
                </a:r>
                <a:r>
                  <a:rPr lang="en-US" dirty="0" smtClean="0">
                    <a:latin typeface="Brush Script MT" panose="03060802040406070304" pitchFamily="66" charset="0"/>
                  </a:rPr>
                  <a:t>l</a:t>
                </a:r>
                <a:r>
                  <a:rPr lang="en-US" dirty="0" smtClean="0"/>
                  <a:t> </a:t>
                </a:r>
                <a:r>
                  <a:rPr lang="el-GR" dirty="0" smtClean="0"/>
                  <a:t>τοποθετείται στο πεδίο, όπως στο σχήμα. Βρείτε την ηλεκτρική ροή διαμέσου της επιφάνειας του κύβου.</a:t>
                </a: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62075"/>
                <a:ext cx="7872250"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329440" y="4096800"/>
              <a:ext cx="3041280" cy="2250720"/>
            </p14:xfrm>
          </p:contentPart>
        </mc:Choice>
        <mc:Fallback xmlns="">
          <p:pic>
            <p:nvPicPr>
              <p:cNvPr id="5" name="Ink 4"/>
              <p:cNvPicPr/>
              <p:nvPr/>
            </p:nvPicPr>
            <p:blipFill>
              <a:blip r:embed="rId5"/>
              <a:stretch>
                <a:fillRect/>
              </a:stretch>
            </p:blipFill>
            <p:spPr>
              <a:xfrm>
                <a:off x="5318280" y="4093200"/>
                <a:ext cx="3064680" cy="226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73840" y="3638160"/>
              <a:ext cx="8472600" cy="2484720"/>
            </p14:xfrm>
          </p:contentPart>
        </mc:Choice>
        <mc:Fallback xmlns="">
          <p:pic>
            <p:nvPicPr>
              <p:cNvPr id="6" name="Ink 5"/>
              <p:cNvPicPr/>
              <p:nvPr/>
            </p:nvPicPr>
            <p:blipFill>
              <a:blip r:embed="rId7"/>
              <a:stretch>
                <a:fillRect/>
              </a:stretch>
            </p:blipFill>
            <p:spPr>
              <a:xfrm>
                <a:off x="566280" y="3627720"/>
                <a:ext cx="8488800" cy="2505960"/>
              </a:xfrm>
              <a:prstGeom prst="rect">
                <a:avLst/>
              </a:prstGeom>
            </p:spPr>
          </p:pic>
        </mc:Fallback>
      </mc:AlternateContent>
    </p:spTree>
    <p:extLst>
      <p:ext uri="{BB962C8B-B14F-4D97-AF65-F5344CB8AC3E}">
        <p14:creationId xmlns:p14="http://schemas.microsoft.com/office/powerpoint/2010/main" val="732593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301902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p:grpSp>
        <p:nvGrpSpPr>
          <p:cNvPr id="8" name="Group 7"/>
          <p:cNvGrpSpPr/>
          <p:nvPr/>
        </p:nvGrpSpPr>
        <p:grpSpPr>
          <a:xfrm>
            <a:off x="4734990" y="1219200"/>
            <a:ext cx="3923225" cy="3299347"/>
            <a:chOff x="4734990" y="1219200"/>
            <a:chExt cx="3923225" cy="329934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990" y="1371600"/>
              <a:ext cx="3923225" cy="3146947"/>
            </a:xfrm>
            <a:prstGeom prst="rect">
              <a:avLst/>
            </a:prstGeom>
          </p:spPr>
        </p:pic>
        <p:pic>
          <p:nvPicPr>
            <p:cNvPr id="6" name="Picture 5"/>
            <p:cNvPicPr>
              <a:picLocks noChangeAspect="1"/>
            </p:cNvPicPr>
            <p:nvPr/>
          </p:nvPicPr>
          <p:blipFill rotWithShape="1">
            <a:blip r:embed="rId3"/>
            <a:srcRect l="54723" t="13161" r="4654" b="39474"/>
            <a:stretch/>
          </p:blipFill>
          <p:spPr>
            <a:xfrm>
              <a:off x="4953001" y="1295400"/>
              <a:ext cx="3276600" cy="2743200"/>
            </a:xfrm>
            <a:prstGeom prst="rect">
              <a:avLst/>
            </a:prstGeom>
          </p:spPr>
        </p:pic>
        <p:sp>
          <p:nvSpPr>
            <p:cNvPr id="7" name="Rectangle 6"/>
            <p:cNvSpPr/>
            <p:nvPr/>
          </p:nvSpPr>
          <p:spPr>
            <a:xfrm>
              <a:off x="7162800" y="1219200"/>
              <a:ext cx="1066801"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 name="Content Placeholder 2"/>
          <p:cNvSpPr>
            <a:spLocks noGrp="1"/>
          </p:cNvSpPr>
          <p:nvPr>
            <p:ph idx="1"/>
          </p:nvPr>
        </p:nvSpPr>
        <p:spPr>
          <a:xfrm>
            <a:off x="830552" y="1371600"/>
            <a:ext cx="7872250" cy="4569730"/>
          </a:xfrm>
        </p:spPr>
        <p:txBody>
          <a:bodyPr>
            <a:normAutofit/>
          </a:bodyPr>
          <a:lstStyle/>
          <a:p>
            <a:r>
              <a:rPr lang="el-GR" b="1" dirty="0" smtClean="0"/>
              <a:t>Παράδειγμα – Λύση:</a:t>
            </a:r>
          </a:p>
          <a:p>
            <a:pPr lvl="1"/>
            <a:r>
              <a:rPr lang="el-GR" dirty="0" smtClean="0"/>
              <a:t>Βρείτε την ηλεκτρική ροή διαμέσου </a:t>
            </a:r>
            <a:br>
              <a:rPr lang="el-GR" dirty="0" smtClean="0"/>
            </a:br>
            <a:r>
              <a:rPr lang="el-GR" dirty="0" smtClean="0"/>
              <a:t>της επιφάνειας του κύβου.</a:t>
            </a:r>
          </a:p>
          <a:p>
            <a:pPr lvl="1"/>
            <a:endParaRPr lang="en-US" dirty="0" smtClean="0"/>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77440" y="758520"/>
              <a:ext cx="8557920" cy="5499720"/>
            </p14:xfrm>
          </p:contentPart>
        </mc:Choice>
        <mc:Fallback xmlns="">
          <p:pic>
            <p:nvPicPr>
              <p:cNvPr id="5" name="Ink 4"/>
              <p:cNvPicPr/>
              <p:nvPr/>
            </p:nvPicPr>
            <p:blipFill>
              <a:blip r:embed="rId5"/>
              <a:stretch>
                <a:fillRect/>
              </a:stretch>
            </p:blipFill>
            <p:spPr>
              <a:xfrm>
                <a:off x="570240" y="749520"/>
                <a:ext cx="8576640" cy="5521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p14:cNvContentPartPr/>
              <p14:nvPr/>
            </p14:nvContentPartPr>
            <p14:xfrm>
              <a:off x="651240" y="5931360"/>
              <a:ext cx="7688160" cy="663120"/>
            </p14:xfrm>
          </p:contentPart>
        </mc:Choice>
        <mc:Fallback>
          <p:pic>
            <p:nvPicPr>
              <p:cNvPr id="9" name="Ink 8"/>
              <p:cNvPicPr/>
              <p:nvPr/>
            </p:nvPicPr>
            <p:blipFill>
              <a:blip r:embed="rId7"/>
              <a:stretch>
                <a:fillRect/>
              </a:stretch>
            </p:blipFill>
            <p:spPr>
              <a:xfrm>
                <a:off x="640440" y="5920920"/>
                <a:ext cx="7709400" cy="681840"/>
              </a:xfrm>
              <a:prstGeom prst="rect">
                <a:avLst/>
              </a:prstGeom>
            </p:spPr>
          </p:pic>
        </mc:Fallback>
      </mc:AlternateContent>
    </p:spTree>
    <p:extLst>
      <p:ext uri="{BB962C8B-B14F-4D97-AF65-F5344CB8AC3E}">
        <p14:creationId xmlns:p14="http://schemas.microsoft.com/office/powerpoint/2010/main" val="257321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p:sp>
        <p:nvSpPr>
          <p:cNvPr id="3" name="Content Placeholder 2"/>
          <p:cNvSpPr>
            <a:spLocks noGrp="1"/>
          </p:cNvSpPr>
          <p:nvPr>
            <p:ph idx="1"/>
          </p:nvPr>
        </p:nvSpPr>
        <p:spPr>
          <a:xfrm>
            <a:off x="738350" y="1371600"/>
            <a:ext cx="7872250" cy="5410200"/>
          </a:xfrm>
        </p:spPr>
        <p:txBody>
          <a:bodyPr>
            <a:normAutofit/>
          </a:bodyPr>
          <a:lstStyle/>
          <a:p>
            <a:r>
              <a:rPr lang="el-GR" b="1" dirty="0" smtClean="0"/>
              <a:t>Ο νόμος του </a:t>
            </a:r>
            <a:r>
              <a:rPr lang="en-US" b="1" dirty="0" smtClean="0"/>
              <a:t>Gauss</a:t>
            </a:r>
            <a:endParaRPr lang="en-US" dirty="0" smtClean="0"/>
          </a:p>
          <a:p>
            <a:pPr lvl="1"/>
            <a:r>
              <a:rPr lang="el-GR" dirty="0" smtClean="0"/>
              <a:t>Υπάρχει άραγε κάποια σχέση μεταξύ της ηλεκτρικής ροής σε μια κλειστή επιφάνεια και ενός φορτίου που περικλείεται σε αυτήν;</a:t>
            </a:r>
            <a:endParaRPr lang="en-US" dirty="0" smtClean="0"/>
          </a:p>
          <a:p>
            <a:pPr lvl="2"/>
            <a:r>
              <a:rPr lang="el-GR" dirty="0" smtClean="0"/>
              <a:t>Η απάντηση είναι ΝΑΙ, και αυτή η σχέση ονομάζεται </a:t>
            </a:r>
            <a:r>
              <a:rPr lang="el-GR" b="1" i="1" dirty="0" smtClean="0"/>
              <a:t>νόμος του </a:t>
            </a:r>
            <a:r>
              <a:rPr lang="en-US" b="1" i="1" dirty="0" smtClean="0"/>
              <a:t>Gauss</a:t>
            </a:r>
          </a:p>
          <a:p>
            <a:pPr lvl="2"/>
            <a:r>
              <a:rPr lang="el-GR" dirty="0" smtClean="0"/>
              <a:t>Είναι θεμελιώδους σημασίας στη μελέτη ηλεκτρικών πεδίων</a:t>
            </a:r>
          </a:p>
          <a:p>
            <a:pPr lvl="3"/>
            <a:r>
              <a:rPr lang="el-GR" dirty="0" smtClean="0"/>
              <a:t>Είναι το ισοδύναμο του νόμου του </a:t>
            </a:r>
            <a:r>
              <a:rPr lang="en-US" dirty="0" smtClean="0"/>
              <a:t>Coulomb </a:t>
            </a:r>
            <a:r>
              <a:rPr lang="el-GR" dirty="0" smtClean="0"/>
              <a:t>για ηλεκτρικά πεδία σημειακών φορτίων, αλλά εφαρμόζεται σε συνεχείς κατανομές φορτίων πολύ πιο εύκολα απ’</a:t>
            </a:r>
            <a:r>
              <a:rPr lang="en-US" dirty="0" smtClean="0"/>
              <a:t> </a:t>
            </a:r>
            <a:r>
              <a:rPr lang="el-GR" dirty="0" smtClean="0"/>
              <a:t>ότι ο νόμος του </a:t>
            </a:r>
            <a:r>
              <a:rPr lang="en-US" dirty="0" smtClean="0"/>
              <a:t>Coulomb</a:t>
            </a:r>
            <a:r>
              <a:rPr lang="el-GR" dirty="0" smtClean="0"/>
              <a:t> </a:t>
            </a:r>
            <a:endParaRPr lang="en-US" dirty="0" smtClean="0"/>
          </a:p>
          <a:p>
            <a:pPr lvl="3"/>
            <a:r>
              <a:rPr lang="el-GR" dirty="0" smtClean="0"/>
              <a:t>Μπορεί να εφαρμοστεί σε </a:t>
            </a:r>
            <a:r>
              <a:rPr lang="el-GR" b="1" i="1" dirty="0" smtClean="0"/>
              <a:t>κινούμενα</a:t>
            </a:r>
            <a:r>
              <a:rPr lang="el-GR" dirty="0" smtClean="0"/>
              <a:t> φορτία κάθε ταχύτητας</a:t>
            </a:r>
          </a:p>
          <a:p>
            <a:pPr lvl="2"/>
            <a:r>
              <a:rPr lang="el-GR" dirty="0" smtClean="0"/>
              <a:t>Αποτελεί ένα περισσότερο θεμελιώδη νόμο για τα ηλεκτρικά πεδία από το νόμο του </a:t>
            </a:r>
            <a:r>
              <a:rPr lang="en-US" dirty="0" smtClean="0"/>
              <a:t>Coulomb</a:t>
            </a:r>
            <a:endParaRPr lang="el-GR" dirty="0" smtClean="0"/>
          </a:p>
          <a:p>
            <a:pPr lvl="2"/>
            <a:r>
              <a:rPr lang="el-GR" dirty="0" smtClean="0"/>
              <a:t>Η κλειστή επιφάνεια λέγεται πολλές φορές και </a:t>
            </a:r>
            <a:r>
              <a:rPr lang="el-GR" i="1" dirty="0" smtClean="0"/>
              <a:t>γκαουσιανή</a:t>
            </a:r>
            <a:r>
              <a:rPr lang="el-GR" dirty="0" smtClean="0"/>
              <a:t> (</a:t>
            </a:r>
            <a:r>
              <a:rPr lang="en-US" dirty="0" smtClean="0"/>
              <a:t>Gaussian)</a:t>
            </a:r>
            <a:endParaRPr lang="el-GR" dirty="0" smtClean="0"/>
          </a:p>
        </p:txBody>
      </p:sp>
    </p:spTree>
    <p:extLst>
      <p:ext uri="{BB962C8B-B14F-4D97-AF65-F5344CB8AC3E}">
        <p14:creationId xmlns:p14="http://schemas.microsoft.com/office/powerpoint/2010/main" val="374963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0" y="1012371"/>
            <a:ext cx="3602545" cy="4800600"/>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4824250" cy="5105400"/>
              </a:xfrm>
            </p:spPr>
            <p:txBody>
              <a:bodyPr>
                <a:normAutofit fontScale="92500" lnSpcReduction="10000"/>
              </a:bodyPr>
              <a:lstStyle/>
              <a:p>
                <a:r>
                  <a:rPr lang="el-GR" sz="2800" b="1" dirty="0" smtClean="0"/>
                  <a:t>Ο νόμος του </a:t>
                </a:r>
                <a:r>
                  <a:rPr lang="en-US" sz="2800" b="1" dirty="0" smtClean="0"/>
                  <a:t>Gauss</a:t>
                </a:r>
                <a:endParaRPr lang="el-GR" sz="2800" b="1" dirty="0" smtClean="0"/>
              </a:p>
              <a:p>
                <a:pPr lvl="1"/>
                <a:r>
                  <a:rPr lang="el-GR" dirty="0" smtClean="0"/>
                  <a:t>Έστω ένα θετικό φορτίο </a:t>
                </a:r>
                <a:r>
                  <a:rPr lang="en-US" dirty="0" smtClean="0"/>
                  <a:t>q </a:t>
                </a:r>
                <a:r>
                  <a:rPr lang="el-GR" dirty="0" smtClean="0"/>
                  <a:t>στο κέντρο μιας σφαίρας ακτίνας </a:t>
                </a:r>
                <a:r>
                  <a:rPr lang="en-US" dirty="0" smtClean="0"/>
                  <a:t>r</a:t>
                </a:r>
                <a:endParaRPr lang="el-GR" dirty="0" smtClean="0"/>
              </a:p>
              <a:p>
                <a:pPr lvl="1"/>
                <a:r>
                  <a:rPr lang="el-GR" dirty="0" smtClean="0"/>
                  <a:t>Το μέτρο του ηλεκτρικού πεδίου είναι </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oMath>
                </a14:m>
                <a:endParaRPr lang="en-US" dirty="0" smtClean="0"/>
              </a:p>
              <a:p>
                <a:pPr lvl="1"/>
                <a:r>
                  <a:rPr lang="el-GR" dirty="0" smtClean="0"/>
                  <a:t>Οι δυναμικές γραμμές είναι </a:t>
                </a:r>
                <a:r>
                  <a:rPr lang="el-GR" b="1" dirty="0" smtClean="0"/>
                  <a:t>παντού</a:t>
                </a:r>
                <a:r>
                  <a:rPr lang="el-GR" dirty="0" smtClean="0"/>
                  <a:t> κάθετες στην επιφάνεια της σφαίρας</a:t>
                </a:r>
                <a:endParaRPr lang="en-US" dirty="0" smtClean="0"/>
              </a:p>
              <a:p>
                <a:pPr lvl="2"/>
                <a:r>
                  <a:rPr lang="el-GR" dirty="0" smtClean="0"/>
                  <a:t>Άρα το ηλεκτρικό </a:t>
                </a:r>
                <a:r>
                  <a:rPr lang="el-GR" dirty="0"/>
                  <a:t>π</a:t>
                </a:r>
                <a:r>
                  <a:rPr lang="el-GR" dirty="0" smtClean="0"/>
                  <a:t>εδίο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r>
                  <a:rPr lang="en-US" dirty="0" smtClean="0"/>
                  <a:t> </a:t>
                </a:r>
                <a:r>
                  <a:rPr lang="el-GR" dirty="0" smtClean="0"/>
                  <a:t>είναι</a:t>
                </a:r>
                <a:r>
                  <a:rPr lang="en-US" dirty="0" smtClean="0"/>
                  <a:t> </a:t>
                </a:r>
                <a:r>
                  <a:rPr lang="el-GR" dirty="0" smtClean="0"/>
                  <a:t>παράλληλο στο διάνυσμα </a:t>
                </a:r>
                <a14:m>
                  <m:oMath xmlns:m="http://schemas.openxmlformats.org/officeDocument/2006/math">
                    <m:r>
                      <m:rPr>
                        <m:sty m:val="p"/>
                      </m:rPr>
                      <a:rPr lang="el-GR" b="0" i="0" smtClean="0">
                        <a:latin typeface="Cambria Math" panose="02040503050406030204" pitchFamily="18" charset="0"/>
                      </a:rPr>
                      <m:t>Δ</m:t>
                    </m:r>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𝐴</m:t>
                        </m:r>
                      </m:e>
                    </m:acc>
                  </m:oMath>
                </a14:m>
                <a:endParaRPr lang="el-GR" dirty="0" smtClean="0"/>
              </a:p>
              <a:p>
                <a:pPr lvl="2"/>
                <a:r>
                  <a:rPr lang="el-GR" dirty="0" smtClean="0"/>
                  <a:t>Έστω ότι το </a:t>
                </a:r>
                <a14:m>
                  <m:oMath xmlns:m="http://schemas.openxmlformats.org/officeDocument/2006/math">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a:rPr lang="en-US" i="1">
                            <a:latin typeface="Cambria Math" panose="02040503050406030204" pitchFamily="18" charset="0"/>
                          </a:rPr>
                          <m:t>𝐴</m:t>
                        </m:r>
                      </m:e>
                    </m:acc>
                  </m:oMath>
                </a14:m>
                <a:r>
                  <a:rPr lang="el-GR" dirty="0" smtClean="0"/>
                  <a:t> γίνεται πολύ μικρό</a:t>
                </a:r>
                <a:endParaRPr lang="en-US" dirty="0" smtClean="0"/>
              </a:p>
              <a:p>
                <a:pPr lvl="1"/>
                <a:r>
                  <a:rPr lang="el-GR" dirty="0" smtClean="0"/>
                  <a:t>Η συνολική ηλεκτρική ροή θα είναι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Φ</m:t>
                        </m:r>
                      </m:e>
                      <m:sub>
                        <m:r>
                          <a:rPr lang="en-US" b="0" i="1" smtClean="0">
                            <a:latin typeface="Cambria Math" panose="02040503050406030204" pitchFamily="18" charset="0"/>
                          </a:rPr>
                          <m:t>𝐸</m:t>
                        </m:r>
                      </m:sub>
                    </m:sSub>
                    <m:r>
                      <a:rPr lang="en-US" b="0" i="1" smtClean="0">
                        <a:latin typeface="Cambria Math" panose="02040503050406030204" pitchFamily="18" charset="0"/>
                      </a:rPr>
                      <m:t>=</m:t>
                    </m:r>
                    <m:nary>
                      <m:naryPr>
                        <m:chr m:val="∮"/>
                        <m:limLoc m:val="undOvr"/>
                        <m:subHide m:val="on"/>
                        <m:supHide m:val="on"/>
                        <m:ctrlPr>
                          <a:rPr lang="en-US" b="0" i="1" smtClean="0">
                            <a:latin typeface="Cambria Math" panose="02040503050406030204" pitchFamily="18" charset="0"/>
                          </a:rPr>
                        </m:ctrlPr>
                      </m:naryPr>
                      <m:sub/>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l-GR"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𝐴</m:t>
                            </m:r>
                          </m:e>
                        </m:acc>
                      </m:e>
                    </m:nary>
                    <m:r>
                      <a:rPr lang="en-US" b="0" i="1" smtClean="0">
                        <a:latin typeface="Cambria Math" panose="02040503050406030204" pitchFamily="18" charset="0"/>
                      </a:rPr>
                      <m:t>=</m:t>
                    </m:r>
                    <m:nary>
                      <m:naryPr>
                        <m:chr m:val="∮"/>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𝐸𝑑𝐴</m:t>
                        </m:r>
                      </m:e>
                    </m:nary>
                    <m:r>
                      <a:rPr lang="en-US" b="0" i="1" smtClean="0">
                        <a:latin typeface="Cambria Math" panose="02040503050406030204" pitchFamily="18" charset="0"/>
                      </a:rPr>
                      <m:t>=</m:t>
                    </m:r>
                    <m:r>
                      <a:rPr lang="en-US" b="0" i="1" smtClean="0">
                        <a:latin typeface="Cambria Math" panose="02040503050406030204" pitchFamily="18" charset="0"/>
                      </a:rPr>
                      <m:t>𝐸</m:t>
                    </m:r>
                    <m:nary>
                      <m:naryPr>
                        <m:chr m:val="∮"/>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𝑑𝐴</m:t>
                        </m:r>
                      </m:e>
                    </m:nary>
                  </m:oMath>
                </a14:m>
                <a:endParaRPr lang="el-GR" dirty="0" smtClean="0"/>
              </a:p>
              <a:p>
                <a:pPr marL="36576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4824250" cy="5105400"/>
              </a:xfrm>
              <a:blipFill rotWithShape="0">
                <a:blip r:embed="rId3"/>
                <a:stretch>
                  <a:fillRect t="-190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582520" y="3283920"/>
              <a:ext cx="2626560" cy="2865600"/>
            </p14:xfrm>
          </p:contentPart>
        </mc:Choice>
        <mc:Fallback xmlns="">
          <p:pic>
            <p:nvPicPr>
              <p:cNvPr id="5" name="Ink 4"/>
              <p:cNvPicPr/>
              <p:nvPr/>
            </p:nvPicPr>
            <p:blipFill>
              <a:blip r:embed="rId5"/>
              <a:stretch>
                <a:fillRect/>
              </a:stretch>
            </p:blipFill>
            <p:spPr>
              <a:xfrm>
                <a:off x="5569920" y="3271680"/>
                <a:ext cx="2641680" cy="2883240"/>
              </a:xfrm>
              <a:prstGeom prst="rect">
                <a:avLst/>
              </a:prstGeom>
            </p:spPr>
          </p:pic>
        </mc:Fallback>
      </mc:AlternateContent>
    </p:spTree>
    <p:extLst>
      <p:ext uri="{BB962C8B-B14F-4D97-AF65-F5344CB8AC3E}">
        <p14:creationId xmlns:p14="http://schemas.microsoft.com/office/powerpoint/2010/main" val="103461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211" y="719817"/>
            <a:ext cx="3320237" cy="4080783"/>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6043450" cy="5334000"/>
              </a:xfrm>
            </p:spPr>
            <p:txBody>
              <a:bodyPr>
                <a:normAutofit fontScale="92500" lnSpcReduction="10000"/>
              </a:bodyPr>
              <a:lstStyle/>
              <a:p>
                <a:r>
                  <a:rPr lang="el-GR" b="1" dirty="0" smtClean="0"/>
                  <a:t>Ο νόμος του </a:t>
                </a:r>
                <a:r>
                  <a:rPr lang="en-US" b="1" dirty="0" smtClean="0"/>
                  <a:t>Gauss</a:t>
                </a:r>
              </a:p>
              <a:p>
                <a:r>
                  <a:rPr lang="el-GR" dirty="0" smtClean="0">
                    <a:latin typeface="Cambria Math" panose="02040503050406030204" pitchFamily="18" charset="0"/>
                  </a:rPr>
                  <a:t>Το ολοκλήρωμα </a:t>
                </a:r>
                <a14:m>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𝑑𝐴</m:t>
                        </m:r>
                      </m:e>
                    </m:nary>
                  </m:oMath>
                </a14:m>
                <a:r>
                  <a:rPr lang="el-GR" i="1" dirty="0" smtClean="0">
                    <a:latin typeface="Cambria Math" panose="02040503050406030204" pitchFamily="18" charset="0"/>
                  </a:rPr>
                  <a:t> </a:t>
                </a:r>
                <a:r>
                  <a:rPr lang="el-GR" dirty="0" smtClean="0">
                    <a:latin typeface="Cambria Math" panose="02040503050406030204" pitchFamily="18" charset="0"/>
                  </a:rPr>
                  <a:t>ισούται με το</a:t>
                </a:r>
                <a:br>
                  <a:rPr lang="el-GR" dirty="0" smtClean="0">
                    <a:latin typeface="Cambria Math" panose="02040503050406030204" pitchFamily="18" charset="0"/>
                  </a:rPr>
                </a:br>
                <a:r>
                  <a:rPr lang="el-GR" dirty="0" smtClean="0">
                    <a:latin typeface="Cambria Math" panose="02040503050406030204" pitchFamily="18" charset="0"/>
                  </a:rPr>
                  <a:t>εμβαδόν της γκαουσιανής επιφά-</a:t>
                </a:r>
                <a:br>
                  <a:rPr lang="el-GR" dirty="0" smtClean="0">
                    <a:latin typeface="Cambria Math" panose="02040503050406030204" pitchFamily="18" charset="0"/>
                  </a:rPr>
                </a:br>
                <a:r>
                  <a:rPr lang="el-GR" dirty="0" smtClean="0">
                    <a:latin typeface="Cambria Math" panose="02040503050406030204" pitchFamily="18" charset="0"/>
                  </a:rPr>
                  <a:t>νειας</a:t>
                </a:r>
              </a:p>
              <a:p>
                <a:pPr marL="6858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𝑑𝐴</m:t>
                          </m:r>
                        </m:e>
                      </m:nary>
                      <m:r>
                        <a:rPr lang="el-GR" b="0" i="1" smtClean="0">
                          <a:latin typeface="Cambria Math" panose="02040503050406030204" pitchFamily="18" charset="0"/>
                        </a:rPr>
                        <m:t>=4</m:t>
                      </m:r>
                      <m:r>
                        <a:rPr lang="el-GR"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l-GR" b="0" i="1" dirty="0" smtClean="0">
                  <a:latin typeface="Cambria Math" panose="02040503050406030204" pitchFamily="18" charset="0"/>
                </a:endParaRPr>
              </a:p>
              <a:p>
                <a:r>
                  <a:rPr lang="el-GR" dirty="0" smtClean="0"/>
                  <a:t>Άρα </a:t>
                </a:r>
              </a:p>
              <a:p>
                <a:pPr marL="68580" indent="0">
                  <a:buNone/>
                </a:pPr>
                <a:r>
                  <a:rPr lang="el-GR" dirty="0"/>
                  <a:t>	</a:t>
                </a:r>
                <a14:m>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Φ</m:t>
                        </m:r>
                      </m:e>
                      <m:sub>
                        <m:r>
                          <a:rPr lang="en-US" b="0" i="1" smtClean="0">
                            <a:latin typeface="Cambria Math" panose="02040503050406030204" pitchFamily="18" charset="0"/>
                          </a:rPr>
                          <m:t>𝐸</m:t>
                        </m:r>
                      </m:sub>
                    </m:sSub>
                    <m:r>
                      <a:rPr lang="en-US" b="0" i="1" smtClean="0">
                        <a:latin typeface="Cambria Math" panose="02040503050406030204" pitchFamily="18" charset="0"/>
                      </a:rPr>
                      <m:t>=</m:t>
                    </m:r>
                    <m:r>
                      <a:rPr lang="en-US" b="0" i="1" smtClean="0">
                        <a:latin typeface="Cambria Math" panose="02040503050406030204" pitchFamily="18" charset="0"/>
                      </a:rPr>
                      <m:t>𝐸</m:t>
                    </m:r>
                    <m:nary>
                      <m:naryPr>
                        <m:chr m:val="∮"/>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𝑑𝐴</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l-GR" b="0" i="1" smtClean="0">
                            <a:latin typeface="Cambria Math" panose="02040503050406030204" pitchFamily="18" charset="0"/>
                          </a:rPr>
                          <m:t>𝜋</m:t>
                        </m:r>
                        <m:sSup>
                          <m:sSupPr>
                            <m:ctrlPr>
                              <a:rPr lang="el-GR"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e>
                    </m:d>
                  </m:oMath>
                </a14:m>
                <a:r>
                  <a:rPr lang="el-GR" b="0" i="1" dirty="0" smtClean="0">
                    <a:latin typeface="Cambria Math" panose="02040503050406030204" pitchFamily="18" charset="0"/>
                  </a:rPr>
                  <a:t> </a:t>
                </a:r>
                <a14:m>
                  <m:oMath xmlns:m="http://schemas.openxmlformats.org/officeDocument/2006/math">
                    <m:r>
                      <a:rPr lang="el-GR" i="1">
                        <a:latin typeface="Cambria Math" panose="02040503050406030204" pitchFamily="18" charset="0"/>
                      </a:rPr>
                      <m:t>=4</m:t>
                    </m:r>
                    <m:r>
                      <a:rPr lang="el-GR" i="1">
                        <a:latin typeface="Cambria Math" panose="02040503050406030204" pitchFamily="18" charset="0"/>
                      </a:rPr>
                      <m:t>𝜋</m:t>
                    </m:r>
                    <m:sSub>
                      <m:sSubPr>
                        <m:ctrlPr>
                          <a:rPr lang="el-GR"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n-US" i="1">
                        <a:latin typeface="Cambria Math" panose="02040503050406030204" pitchFamily="18" charset="0"/>
                      </a:rPr>
                      <m:t>𝑞</m:t>
                    </m:r>
                  </m:oMath>
                </a14:m>
                <a:endParaRPr lang="el-GR" dirty="0" smtClean="0"/>
              </a:p>
              <a:p>
                <a:pPr marL="365760" lvl="1" indent="0">
                  <a:buNone/>
                </a:pPr>
                <a:endParaRPr lang="en-US" sz="900" dirty="0" smtClean="0"/>
              </a:p>
              <a:p>
                <a:pPr lvl="1"/>
                <a:r>
                  <a:rPr lang="el-GR" dirty="0" smtClean="0"/>
                  <a:t>Όμως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r>
                          <a:rPr lang="el-GR" b="0" i="1" smtClean="0">
                            <a:latin typeface="Cambria Math" panose="02040503050406030204" pitchFamily="18" charset="0"/>
                          </a:rPr>
                          <m:t>𝜋</m:t>
                        </m:r>
                        <m:sSub>
                          <m:sSubPr>
                            <m:ctrlPr>
                              <a:rPr lang="el-GR" b="0" i="1" smtClean="0">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b="0" i="1" smtClean="0">
                                <a:latin typeface="Cambria Math" panose="02040503050406030204" pitchFamily="18" charset="0"/>
                              </a:rPr>
                              <m:t>0</m:t>
                            </m:r>
                          </m:sub>
                        </m:sSub>
                      </m:den>
                    </m:f>
                  </m:oMath>
                </a14:m>
                <a:endParaRPr lang="el-GR" dirty="0" smtClean="0"/>
              </a:p>
              <a:p>
                <a:pPr lvl="1"/>
                <a:endParaRPr lang="en-US" sz="1300" dirty="0" smtClean="0"/>
              </a:p>
              <a:p>
                <a:r>
                  <a:rPr lang="el-GR" dirty="0" smtClean="0"/>
                  <a:t>Άρα τελικά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sz="2800" b="1" i="1" smtClean="0">
                            <a:latin typeface="Cambria Math" panose="02040503050406030204" pitchFamily="18" charset="0"/>
                          </a:rPr>
                        </m:ctrlPr>
                      </m:sSubPr>
                      <m:e>
                        <m:r>
                          <a:rPr lang="el-GR" sz="2800" b="1" i="0" smtClean="0">
                            <a:latin typeface="Cambria Math" panose="02040503050406030204" pitchFamily="18" charset="0"/>
                          </a:rPr>
                          <m:t>𝚽</m:t>
                        </m:r>
                      </m:e>
                      <m:sub>
                        <m:r>
                          <a:rPr lang="en-US" sz="2800" b="1" i="1" smtClean="0">
                            <a:latin typeface="Cambria Math" panose="02040503050406030204" pitchFamily="18" charset="0"/>
                          </a:rPr>
                          <m:t>𝑬</m:t>
                        </m:r>
                      </m:sub>
                    </m:sSub>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𝒒</m:t>
                        </m:r>
                      </m:num>
                      <m:den>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𝝐</m:t>
                            </m:r>
                          </m:e>
                          <m:sub>
                            <m:r>
                              <a:rPr lang="en-US" sz="2800" b="1" i="1" smtClean="0">
                                <a:latin typeface="Cambria Math" panose="02040503050406030204" pitchFamily="18" charset="0"/>
                              </a:rPr>
                              <m:t>𝟎</m:t>
                            </m:r>
                          </m:sub>
                        </m:sSub>
                      </m:den>
                    </m:f>
                  </m:oMath>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6043450" cy="5334000"/>
              </a:xfrm>
              <a:blipFill rotWithShape="0">
                <a:blip r:embed="rId3"/>
                <a:stretch>
                  <a:fillRect t="-5829"/>
                </a:stretch>
              </a:blipFill>
            </p:spPr>
            <p:txBody>
              <a:bodyPr/>
              <a:lstStyle/>
              <a:p>
                <a:r>
                  <a:rPr lang="el-GR">
                    <a:noFill/>
                  </a:rPr>
                  <a:t> </a:t>
                </a:r>
              </a:p>
            </p:txBody>
          </p:sp>
        </mc:Fallback>
      </mc:AlternateContent>
    </p:spTree>
    <p:extLst>
      <p:ext uri="{BB962C8B-B14F-4D97-AF65-F5344CB8AC3E}">
        <p14:creationId xmlns:p14="http://schemas.microsoft.com/office/powerpoint/2010/main" val="115896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725531"/>
            <a:ext cx="3124200" cy="3960012"/>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81600"/>
              </a:xfrm>
            </p:spPr>
            <p:txBody>
              <a:bodyPr>
                <a:normAutofit/>
              </a:bodyPr>
              <a:lstStyle/>
              <a:p>
                <a:r>
                  <a:rPr lang="el-GR" b="1" dirty="0" smtClean="0"/>
                  <a:t>Ο νόμος του </a:t>
                </a:r>
                <a:r>
                  <a:rPr lang="en-US" b="1" dirty="0" smtClean="0"/>
                  <a:t>Gauss</a:t>
                </a:r>
              </a:p>
              <a:p>
                <a:pPr lvl="1"/>
                <a:r>
                  <a:rPr lang="el-GR" dirty="0" smtClean="0"/>
                  <a:t>Και τι θα συμβεί αν η επιφάνεια </a:t>
                </a:r>
                <a:br>
                  <a:rPr lang="el-GR" dirty="0" smtClean="0"/>
                </a:br>
                <a:r>
                  <a:rPr lang="el-GR" dirty="0" smtClean="0"/>
                  <a:t>δεν είναι σφαιρική;</a:t>
                </a:r>
              </a:p>
              <a:p>
                <a:pPr lvl="1"/>
                <a:r>
                  <a:rPr lang="el-GR" dirty="0" smtClean="0"/>
                  <a:t>Είπαμε ότι η ηλεκτρική ροή είναι </a:t>
                </a:r>
                <a:br>
                  <a:rPr lang="el-GR" dirty="0" smtClean="0"/>
                </a:br>
                <a:r>
                  <a:rPr lang="el-GR" dirty="0" smtClean="0"/>
                  <a:t>ανάλογη του αριθμού των </a:t>
                </a:r>
                <a:r>
                  <a:rPr lang="el-GR" dirty="0" err="1" smtClean="0"/>
                  <a:t>δυνα</a:t>
                </a:r>
                <a:r>
                  <a:rPr lang="el-GR" dirty="0" smtClean="0"/>
                  <a:t>-</a:t>
                </a:r>
                <a:br>
                  <a:rPr lang="el-GR" dirty="0" smtClean="0"/>
                </a:br>
                <a:r>
                  <a:rPr lang="el-GR" dirty="0" err="1" smtClean="0"/>
                  <a:t>μικών</a:t>
                </a:r>
                <a:r>
                  <a:rPr lang="el-GR" dirty="0" smtClean="0"/>
                  <a:t> γραμμών που περνούν μέσα </a:t>
                </a:r>
                <a:br>
                  <a:rPr lang="el-GR" dirty="0" smtClean="0"/>
                </a:br>
                <a:r>
                  <a:rPr lang="el-GR" dirty="0" smtClean="0"/>
                  <a:t>από μια επιφάνεια</a:t>
                </a:r>
              </a:p>
              <a:p>
                <a:pPr lvl="1"/>
                <a:r>
                  <a:rPr lang="el-GR" dirty="0" smtClean="0"/>
                  <a:t>Το σχήμα δείχνει ότι ο αριθμός αυτός </a:t>
                </a:r>
                <a:br>
                  <a:rPr lang="el-GR" dirty="0" smtClean="0"/>
                </a:br>
                <a:r>
                  <a:rPr lang="el-GR" dirty="0" smtClean="0"/>
                  <a:t>είναι ίδιος σε όλες τις επιφάνειες!</a:t>
                </a:r>
              </a:p>
              <a:p>
                <a:pPr lvl="1"/>
                <a:r>
                  <a:rPr lang="el-GR" dirty="0" smtClean="0"/>
                  <a:t>Η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a14:m>
                <a:r>
                  <a:rPr lang="en-US" i="1" dirty="0" smtClean="0"/>
                  <a:t> </a:t>
                </a:r>
                <a:r>
                  <a:rPr lang="el-GR" dirty="0" smtClean="0"/>
                  <a:t>είναι σφαιρική, άρα </a:t>
                </a:r>
                <a14:m>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Φ</m:t>
                        </m:r>
                      </m:e>
                      <m:sub>
                        <m:r>
                          <a:rPr lang="en-US" b="0" i="1" smtClean="0">
                            <a:latin typeface="Cambria Math" panose="02040503050406030204" pitchFamily="18" charset="0"/>
                          </a:rPr>
                          <m:t>𝐸</m:t>
                        </m:r>
                      </m:sub>
                    </m:sSub>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𝑞</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rPr>
                              <m:t>0</m:t>
                            </m:r>
                          </m:sub>
                        </m:sSub>
                      </m:den>
                    </m:f>
                  </m:oMath>
                </a14:m>
                <a:endParaRPr lang="en-US" i="1" dirty="0" smtClean="0"/>
              </a:p>
              <a:p>
                <a:pPr lvl="1"/>
                <a:r>
                  <a:rPr lang="el-GR" dirty="0" smtClean="0"/>
                  <a:t>Άρα </a:t>
                </a:r>
                <a:r>
                  <a:rPr lang="el-GR" b="1" i="1" dirty="0" smtClean="0"/>
                  <a:t>η ηλεκτρική ροή διαμέσου οποιασδήποτε κλειστής επιφάνειας γύρω από ένα σημειακό φορτίο </a:t>
                </a:r>
                <a:r>
                  <a:rPr lang="en-US" b="1" i="1" dirty="0" smtClean="0"/>
                  <a:t>q </a:t>
                </a:r>
                <a:r>
                  <a:rPr lang="el-GR" b="1" i="1" dirty="0" smtClean="0"/>
                  <a:t>είναι </a:t>
                </a:r>
                <a14:m>
                  <m:oMath xmlns:m="http://schemas.openxmlformats.org/officeDocument/2006/math">
                    <m:sSub>
                      <m:sSubPr>
                        <m:ctrlPr>
                          <a:rPr lang="el-GR" b="1" i="1">
                            <a:latin typeface="Cambria Math" panose="02040503050406030204" pitchFamily="18" charset="0"/>
                          </a:rPr>
                        </m:ctrlPr>
                      </m:sSubPr>
                      <m:e>
                        <m:r>
                          <a:rPr lang="el-GR" b="1" i="1">
                            <a:latin typeface="Cambria Math" panose="02040503050406030204" pitchFamily="18" charset="0"/>
                          </a:rPr>
                          <m:t>𝜱</m:t>
                        </m:r>
                      </m:e>
                      <m:sub>
                        <m:r>
                          <a:rPr lang="en-US" b="1" i="1">
                            <a:latin typeface="Cambria Math" panose="02040503050406030204" pitchFamily="18" charset="0"/>
                          </a:rPr>
                          <m:t>𝑬</m:t>
                        </m:r>
                      </m:sub>
                    </m:sSub>
                    <m:r>
                      <a:rPr lang="en-US" b="1" i="1">
                        <a:latin typeface="Cambria Math" panose="02040503050406030204" pitchFamily="18" charset="0"/>
                      </a:rPr>
                      <m:t>=</m:t>
                    </m:r>
                    <m:f>
                      <m:fPr>
                        <m:type m:val="lin"/>
                        <m:ctrlPr>
                          <a:rPr lang="en-US" b="1" i="1">
                            <a:latin typeface="Cambria Math" panose="02040503050406030204" pitchFamily="18" charset="0"/>
                          </a:rPr>
                        </m:ctrlPr>
                      </m:fPr>
                      <m:num>
                        <m:r>
                          <a:rPr lang="en-US" b="1" i="1">
                            <a:latin typeface="Cambria Math" panose="02040503050406030204" pitchFamily="18" charset="0"/>
                          </a:rPr>
                          <m:t>𝒒</m:t>
                        </m:r>
                      </m:num>
                      <m:den>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𝝐</m:t>
                            </m:r>
                          </m:e>
                          <m:sub>
                            <m:r>
                              <a:rPr lang="en-US" b="1" i="1">
                                <a:latin typeface="Cambria Math" panose="02040503050406030204" pitchFamily="18" charset="0"/>
                              </a:rPr>
                              <m:t>𝟎</m:t>
                            </m:r>
                          </m:sub>
                        </m:sSub>
                      </m:den>
                    </m:f>
                  </m:oMath>
                </a14:m>
                <a:r>
                  <a:rPr lang="el-GR" b="1" i="1" dirty="0" smtClean="0"/>
                  <a:t> και είναι ανεξάρτητη από το σχήμα της.</a:t>
                </a:r>
                <a:r>
                  <a:rPr lang="en-US" i="1" dirty="0" smtClean="0"/>
                  <a:t/>
                </a:r>
                <a:br>
                  <a:rPr lang="en-US" i="1" dirty="0" smtClean="0"/>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81600"/>
              </a:xfrm>
              <a:blipFill rotWithShape="0">
                <a:blip r:embed="rId3"/>
                <a:stretch>
                  <a:fillRect t="-941" r="-767" b="-8706"/>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915240" y="2926800"/>
              <a:ext cx="473400" cy="704160"/>
            </p14:xfrm>
          </p:contentPart>
        </mc:Choice>
        <mc:Fallback xmlns="">
          <p:pic>
            <p:nvPicPr>
              <p:cNvPr id="4" name="Ink 3"/>
              <p:cNvPicPr/>
              <p:nvPr/>
            </p:nvPicPr>
            <p:blipFill>
              <a:blip r:embed="rId5"/>
              <a:stretch>
                <a:fillRect/>
              </a:stretch>
            </p:blipFill>
            <p:spPr>
              <a:xfrm>
                <a:off x="6909120" y="2920680"/>
                <a:ext cx="483840" cy="715680"/>
              </a:xfrm>
              <a:prstGeom prst="rect">
                <a:avLst/>
              </a:prstGeom>
            </p:spPr>
          </p:pic>
        </mc:Fallback>
      </mc:AlternateContent>
    </p:spTree>
    <p:extLst>
      <p:ext uri="{BB962C8B-B14F-4D97-AF65-F5344CB8AC3E}">
        <p14:creationId xmlns:p14="http://schemas.microsoft.com/office/powerpoint/2010/main" val="239605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725531"/>
            <a:ext cx="3181350" cy="3832671"/>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p:sp>
        <p:nvSpPr>
          <p:cNvPr id="3" name="Content Placeholder 2"/>
          <p:cNvSpPr>
            <a:spLocks noGrp="1"/>
          </p:cNvSpPr>
          <p:nvPr>
            <p:ph idx="1"/>
          </p:nvPr>
        </p:nvSpPr>
        <p:spPr>
          <a:xfrm>
            <a:off x="738350" y="1371600"/>
            <a:ext cx="7948450" cy="5181600"/>
          </a:xfrm>
        </p:spPr>
        <p:txBody>
          <a:bodyPr>
            <a:normAutofit lnSpcReduction="10000"/>
          </a:bodyPr>
          <a:lstStyle/>
          <a:p>
            <a:r>
              <a:rPr lang="el-GR" b="1" dirty="0" smtClean="0"/>
              <a:t>Ο νόμος του </a:t>
            </a:r>
            <a:r>
              <a:rPr lang="en-US" b="1" dirty="0" smtClean="0"/>
              <a:t>Gauss</a:t>
            </a:r>
          </a:p>
          <a:p>
            <a:pPr lvl="1"/>
            <a:r>
              <a:rPr lang="el-GR" dirty="0" smtClean="0"/>
              <a:t>Και τι θα συμβεί αν το φορτίο είναι</a:t>
            </a:r>
            <a:br>
              <a:rPr lang="el-GR" dirty="0" smtClean="0"/>
            </a:br>
            <a:r>
              <a:rPr lang="el-GR" dirty="0" smtClean="0"/>
              <a:t>έξω από την επιφάνεια;</a:t>
            </a:r>
          </a:p>
          <a:p>
            <a:pPr lvl="1"/>
            <a:endParaRPr lang="en-US" dirty="0" smtClean="0"/>
          </a:p>
          <a:p>
            <a:pPr lvl="1"/>
            <a:r>
              <a:rPr lang="el-GR" dirty="0" smtClean="0"/>
              <a:t>Κάθε δυναμική γραμμή του πεδίου</a:t>
            </a:r>
            <a:br>
              <a:rPr lang="el-GR" dirty="0" smtClean="0"/>
            </a:br>
            <a:r>
              <a:rPr lang="el-GR" dirty="0" smtClean="0"/>
              <a:t>του φορτίου που εισέρχεται στην </a:t>
            </a:r>
            <a:br>
              <a:rPr lang="el-GR" dirty="0" smtClean="0"/>
            </a:br>
            <a:r>
              <a:rPr lang="el-GR" dirty="0" smtClean="0"/>
              <a:t>κλειστή επιφάνεια βγαίνει από κάποιο </a:t>
            </a:r>
            <a:br>
              <a:rPr lang="el-GR" dirty="0" smtClean="0"/>
            </a:br>
            <a:r>
              <a:rPr lang="el-GR" dirty="0" smtClean="0"/>
              <a:t>άλλο μέρος της</a:t>
            </a:r>
          </a:p>
          <a:p>
            <a:pPr lvl="1"/>
            <a:endParaRPr lang="en-US" dirty="0" smtClean="0"/>
          </a:p>
          <a:p>
            <a:pPr lvl="1"/>
            <a:r>
              <a:rPr lang="el-GR" dirty="0" smtClean="0"/>
              <a:t>Ο αριθμός των γραμμών που μπαίνουν </a:t>
            </a:r>
            <a:r>
              <a:rPr lang="en-US" dirty="0" smtClean="0"/>
              <a:t/>
            </a:r>
            <a:br>
              <a:rPr lang="en-US" dirty="0" smtClean="0"/>
            </a:br>
            <a:r>
              <a:rPr lang="el-GR" dirty="0" smtClean="0"/>
              <a:t>ισούται με αυτόν που βγαίνουν</a:t>
            </a:r>
          </a:p>
          <a:p>
            <a:pPr lvl="1"/>
            <a:endParaRPr lang="en-US" dirty="0" smtClean="0"/>
          </a:p>
          <a:p>
            <a:pPr lvl="1"/>
            <a:r>
              <a:rPr lang="el-GR" dirty="0" smtClean="0"/>
              <a:t>Άρα η ηλεκτρική ροή διαμέσου μιας κλειστής επιφάνειας που </a:t>
            </a:r>
            <a:r>
              <a:rPr lang="el-GR" b="1" i="1" dirty="0" smtClean="0"/>
              <a:t>δεν</a:t>
            </a:r>
            <a:r>
              <a:rPr lang="el-GR" dirty="0" smtClean="0"/>
              <a:t> περιέχει φορτίο είναι </a:t>
            </a:r>
            <a:r>
              <a:rPr lang="el-GR" b="1" i="1" dirty="0" smtClean="0"/>
              <a:t>μηδέν</a:t>
            </a:r>
            <a:r>
              <a:rPr lang="el-GR" dirty="0" smtClean="0"/>
              <a:t>!</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532840" y="3764520"/>
              <a:ext cx="360" cy="360"/>
            </p14:xfrm>
          </p:contentPart>
        </mc:Choice>
        <mc:Fallback xmlns="">
          <p:pic>
            <p:nvPicPr>
              <p:cNvPr id="4" name="Ink 3"/>
              <p:cNvPicPr/>
              <p:nvPr/>
            </p:nvPicPr>
            <p:blipFill>
              <a:blip r:embed="rId4"/>
              <a:stretch>
                <a:fillRect/>
              </a:stretch>
            </p:blipFill>
            <p:spPr>
              <a:xfrm>
                <a:off x="5530320" y="3762000"/>
                <a:ext cx="5400" cy="5400"/>
              </a:xfrm>
              <a:prstGeom prst="rect">
                <a:avLst/>
              </a:prstGeom>
            </p:spPr>
          </p:pic>
        </mc:Fallback>
      </mc:AlternateContent>
    </p:spTree>
    <p:extLst>
      <p:ext uri="{BB962C8B-B14F-4D97-AF65-F5344CB8AC3E}">
        <p14:creationId xmlns:p14="http://schemas.microsoft.com/office/powerpoint/2010/main" val="419940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725531"/>
            <a:ext cx="3181350" cy="3832671"/>
          </a:xfrm>
          <a:prstGeom prst="rect">
            <a:avLst/>
          </a:prstGeom>
        </p:spPr>
      </p:pic>
      <p:sp>
        <p:nvSpPr>
          <p:cNvPr id="2" name="Title 1"/>
          <p:cNvSpPr>
            <a:spLocks noGrp="1"/>
          </p:cNvSpPr>
          <p:nvPr>
            <p:ph type="title"/>
          </p:nvPr>
        </p:nvSpPr>
        <p:spPr/>
        <p:txBody>
          <a:bodyPr>
            <a:normAutofit fontScale="90000"/>
          </a:bodyPr>
          <a:lstStyle/>
          <a:p>
            <a:r>
              <a:rPr lang="en-US" dirty="0" smtClean="0"/>
              <a:t>O </a:t>
            </a:r>
            <a:r>
              <a:rPr lang="el-GR" dirty="0" smtClean="0"/>
              <a:t>νόμος του </a:t>
            </a:r>
            <a:r>
              <a:rPr lang="en-US" dirty="0" smtClean="0"/>
              <a:t>Gauss</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81600"/>
              </a:xfrm>
            </p:spPr>
            <p:txBody>
              <a:bodyPr>
                <a:normAutofit lnSpcReduction="10000"/>
              </a:bodyPr>
              <a:lstStyle/>
              <a:p>
                <a:r>
                  <a:rPr lang="el-GR" b="1" dirty="0" smtClean="0"/>
                  <a:t>Ο νόμος του </a:t>
                </a:r>
                <a:r>
                  <a:rPr lang="en-US" b="1" dirty="0" smtClean="0"/>
                  <a:t>Gauss</a:t>
                </a:r>
              </a:p>
              <a:p>
                <a:pPr lvl="1"/>
                <a:r>
                  <a:rPr lang="el-GR" dirty="0" smtClean="0"/>
                  <a:t>Το προηγούμενο αποδεικνύεται και</a:t>
                </a:r>
                <a:br>
                  <a:rPr lang="el-GR" dirty="0" smtClean="0"/>
                </a:br>
                <a:r>
                  <a:rPr lang="el-GR" dirty="0" smtClean="0"/>
                  <a:t>μαθηματικά</a:t>
                </a:r>
              </a:p>
              <a:p>
                <a:pPr lvl="1"/>
                <a:r>
                  <a:rPr lang="el-GR" dirty="0" smtClean="0"/>
                  <a:t>Έστω θετικό φορτίο </a:t>
                </a:r>
                <a14:m>
                  <m:oMath xmlns:m="http://schemas.openxmlformats.org/officeDocument/2006/math">
                    <m:r>
                      <a:rPr lang="en-US" i="1" dirty="0" smtClean="0">
                        <a:latin typeface="Cambria Math" panose="02040503050406030204" pitchFamily="18" charset="0"/>
                      </a:rPr>
                      <m:t>𝑞</m:t>
                    </m:r>
                  </m:oMath>
                </a14:m>
                <a:endParaRPr lang="el-GR" dirty="0" smtClean="0"/>
              </a:p>
              <a:p>
                <a:pPr lvl="1"/>
                <a:r>
                  <a:rPr lang="el-GR" dirty="0" smtClean="0"/>
                  <a:t>Η ηλεκτρική ροή διαμέσου μιας </a:t>
                </a:r>
                <a:br>
                  <a:rPr lang="el-GR" dirty="0" smtClean="0"/>
                </a:br>
                <a:r>
                  <a:rPr lang="el-GR" dirty="0" smtClean="0"/>
                  <a:t>μικρής επιφάνειας </a:t>
                </a:r>
                <a14:m>
                  <m:oMath xmlns:m="http://schemas.openxmlformats.org/officeDocument/2006/math">
                    <m:r>
                      <m:rPr>
                        <m:sty m:val="p"/>
                      </m:rPr>
                      <a:rPr lang="el-GR">
                        <a:latin typeface="Cambria Math" panose="02040503050406030204" pitchFamily="18" charset="0"/>
                      </a:rPr>
                      <m:t>Δ</m:t>
                    </m:r>
                    <m:r>
                      <a:rPr lang="en-US" b="0" i="1" smtClean="0">
                        <a:latin typeface="Cambria Math" panose="02040503050406030204" pitchFamily="18" charset="0"/>
                      </a:rPr>
                      <m:t>𝐴</m:t>
                    </m:r>
                  </m:oMath>
                </a14:m>
                <a:r>
                  <a:rPr lang="el-GR" dirty="0" smtClean="0"/>
                  <a:t> της επιφά-</a:t>
                </a:r>
                <a:br>
                  <a:rPr lang="el-GR" dirty="0" smtClean="0"/>
                </a:br>
                <a:r>
                  <a:rPr lang="el-GR" dirty="0" smtClean="0"/>
                  <a:t>νειας «εισόδου» των δυναμικών</a:t>
                </a:r>
                <a:br>
                  <a:rPr lang="el-GR" dirty="0" smtClean="0"/>
                </a:br>
                <a:r>
                  <a:rPr lang="el-GR" dirty="0" smtClean="0"/>
                  <a:t>γραμμών είναι αρνητική!</a:t>
                </a:r>
              </a:p>
              <a:p>
                <a:pPr lvl="2"/>
                <a:r>
                  <a:rPr lang="el-GR" dirty="0" smtClean="0"/>
                  <a:t>Γιατί τα διανύσματα</a:t>
                </a:r>
                <a:r>
                  <a:rPr lang="en-US" dirty="0" smtClean="0"/>
                  <a:t> </a:t>
                </a:r>
                <a14:m>
                  <m:oMath xmlns:m="http://schemas.openxmlformats.org/officeDocument/2006/math">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a:rPr lang="en-US" i="1">
                            <a:latin typeface="Cambria Math" panose="02040503050406030204" pitchFamily="18" charset="0"/>
                          </a:rPr>
                          <m:t>𝐴</m:t>
                        </m:r>
                      </m:e>
                    </m:acc>
                    <m:r>
                      <a:rPr lang="el-GR"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a14:m>
                <a:r>
                  <a:rPr lang="en-US" dirty="0" smtClean="0"/>
                  <a:t> </a:t>
                </a:r>
                <a:r>
                  <a:rPr lang="el-GR" dirty="0" smtClean="0"/>
                  <a:t>είναι αντίρροπα!</a:t>
                </a:r>
              </a:p>
              <a:p>
                <a:pPr lvl="1"/>
                <a:r>
                  <a:rPr lang="el-GR" dirty="0" smtClean="0"/>
                  <a:t>Αντίθετα, η ηλεκτρική ροή διαμέσου μιας εξίσου μικρής επιφάνειας </a:t>
                </a:r>
                <a14:m>
                  <m:oMath xmlns:m="http://schemas.openxmlformats.org/officeDocument/2006/math">
                    <m:r>
                      <m:rPr>
                        <m:sty m:val="p"/>
                      </m:rPr>
                      <a:rPr lang="el-GR">
                        <a:latin typeface="Cambria Math" panose="02040503050406030204" pitchFamily="18" charset="0"/>
                      </a:rPr>
                      <m:t>Δ</m:t>
                    </m:r>
                    <m:r>
                      <a:rPr lang="en-US" b="0" i="1" smtClean="0">
                        <a:latin typeface="Cambria Math" panose="02040503050406030204" pitchFamily="18" charset="0"/>
                      </a:rPr>
                      <m:t>𝐴</m:t>
                    </m:r>
                  </m:oMath>
                </a14:m>
                <a:r>
                  <a:rPr lang="en-US" i="1" dirty="0" smtClean="0"/>
                  <a:t> </a:t>
                </a:r>
                <a:r>
                  <a:rPr lang="el-GR" dirty="0" smtClean="0"/>
                  <a:t>της επιφάνειας «εξόδου» των δυναμικών γραμμών είναι θετική!</a:t>
                </a:r>
              </a:p>
              <a:p>
                <a:pPr lvl="2"/>
                <a:r>
                  <a:rPr lang="el-GR" dirty="0" smtClean="0"/>
                  <a:t>Γιατί τα διανύσματα</a:t>
                </a:r>
                <a:r>
                  <a:rPr lang="en-US" dirty="0" smtClean="0"/>
                  <a:t> </a:t>
                </a:r>
                <a14:m>
                  <m:oMath xmlns:m="http://schemas.openxmlformats.org/officeDocument/2006/math">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a:rPr lang="en-US" i="1">
                            <a:latin typeface="Cambria Math" panose="02040503050406030204" pitchFamily="18" charset="0"/>
                          </a:rPr>
                          <m:t>𝐴</m:t>
                        </m:r>
                      </m:e>
                    </m:acc>
                    <m:r>
                      <a:rPr lang="el-GR"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dirty="0"/>
                  <a:t> </a:t>
                </a:r>
                <a:r>
                  <a:rPr lang="el-GR" dirty="0"/>
                  <a:t>είναι </a:t>
                </a:r>
                <a:r>
                  <a:rPr lang="el-GR" dirty="0" smtClean="0"/>
                  <a:t>ομόρροπα</a:t>
                </a:r>
                <a:r>
                  <a:rPr lang="el-GR" dirty="0"/>
                  <a:t>!</a:t>
                </a:r>
              </a:p>
              <a:p>
                <a:pPr lvl="1"/>
                <a:r>
                  <a:rPr lang="el-GR" dirty="0" smtClean="0"/>
                  <a:t>Το άθροισμα των ηλεκτρικών ροών είναι μηδέν</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81600"/>
              </a:xfrm>
              <a:blipFill rotWithShape="0">
                <a:blip r:embed="rId3"/>
                <a:stretch>
                  <a:fillRect t="-164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084440" y="2484360"/>
              <a:ext cx="629280" cy="430920"/>
            </p14:xfrm>
          </p:contentPart>
        </mc:Choice>
        <mc:Fallback xmlns="">
          <p:pic>
            <p:nvPicPr>
              <p:cNvPr id="4" name="Ink 3"/>
              <p:cNvPicPr/>
              <p:nvPr/>
            </p:nvPicPr>
            <p:blipFill>
              <a:blip r:embed="rId5"/>
              <a:stretch>
                <a:fillRect/>
              </a:stretch>
            </p:blipFill>
            <p:spPr>
              <a:xfrm>
                <a:off x="7076880" y="2473920"/>
                <a:ext cx="647280" cy="447120"/>
              </a:xfrm>
              <a:prstGeom prst="rect">
                <a:avLst/>
              </a:prstGeom>
            </p:spPr>
          </p:pic>
        </mc:Fallback>
      </mc:AlternateContent>
    </p:spTree>
    <p:extLst>
      <p:ext uri="{BB962C8B-B14F-4D97-AF65-F5344CB8AC3E}">
        <p14:creationId xmlns:p14="http://schemas.microsoft.com/office/powerpoint/2010/main" val="4534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5181600"/>
              </a:xfrm>
            </p:spPr>
            <p:txBody>
              <a:bodyPr>
                <a:normAutofit fontScale="92500" lnSpcReduction="20000"/>
              </a:bodyPr>
              <a:lstStyle/>
              <a:p>
                <a:r>
                  <a:rPr lang="el-GR" b="1" dirty="0" smtClean="0"/>
                  <a:t>Ο νόμος του </a:t>
                </a:r>
                <a:r>
                  <a:rPr lang="en-US" b="1" dirty="0" smtClean="0"/>
                  <a:t>Coulomb</a:t>
                </a:r>
              </a:p>
              <a:p>
                <a:pPr lvl="1"/>
                <a:r>
                  <a:rPr lang="el-GR" b="1" dirty="0" smtClean="0"/>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0" smtClean="0">
                            <a:latin typeface="Cambria Math" panose="02040503050406030204" pitchFamily="18" charset="0"/>
                          </a:rPr>
                          <m:t>𝐪</m:t>
                        </m:r>
                      </m:e>
                      <m:sub>
                        <m:r>
                          <a:rPr lang="en-US" b="1" i="0" smtClean="0">
                            <a:latin typeface="Cambria Math" panose="02040503050406030204" pitchFamily="18" charset="0"/>
                          </a:rPr>
                          <m:t>𝟏</m:t>
                        </m:r>
                      </m:sub>
                    </m:sSub>
                    <m:r>
                      <a:rPr lang="en-US" b="1" i="0" smtClean="0">
                        <a:latin typeface="Cambria Math" panose="02040503050406030204" pitchFamily="18" charset="0"/>
                      </a:rPr>
                      <m:t>, </m:t>
                    </m:r>
                    <m:sSub>
                      <m:sSubPr>
                        <m:ctrlPr>
                          <a:rPr lang="el-GR" b="1" i="1" smtClean="0">
                            <a:latin typeface="Cambria Math" panose="02040503050406030204" pitchFamily="18" charset="0"/>
                          </a:rPr>
                        </m:ctrlPr>
                      </m:sSubPr>
                      <m:e>
                        <m:r>
                          <a:rPr lang="en-US" b="1" i="0" smtClean="0">
                            <a:latin typeface="Cambria Math" panose="02040503050406030204" pitchFamily="18" charset="0"/>
                          </a:rPr>
                          <m:t>𝐪</m:t>
                        </m:r>
                      </m:e>
                      <m:sub>
                        <m:r>
                          <a:rPr lang="en-US" b="1" i="0" smtClean="0">
                            <a:latin typeface="Cambria Math" panose="02040503050406030204" pitchFamily="18" charset="0"/>
                          </a:rPr>
                          <m:t>𝟐</m:t>
                        </m:r>
                      </m:sub>
                    </m:sSub>
                  </m:oMath>
                </a14:m>
                <a:r>
                  <a:rPr lang="el-GR" b="1" dirty="0" smtClean="0"/>
                  <a:t>(μηδενικού μεγέθους) που απέχουν απόσταση </a:t>
                </a:r>
                <a14:m>
                  <m:oMath xmlns:m="http://schemas.openxmlformats.org/officeDocument/2006/math">
                    <m:r>
                      <a:rPr lang="en-US" b="1" i="0" smtClean="0">
                        <a:latin typeface="Cambria Math" panose="02040503050406030204" pitchFamily="18" charset="0"/>
                      </a:rPr>
                      <m:t>𝐫</m:t>
                    </m:r>
                  </m:oMath>
                </a14:m>
                <a:r>
                  <a:rPr lang="en-US" b="1" dirty="0" smtClean="0"/>
                  <a:t> </a:t>
                </a:r>
                <a:r>
                  <a:rPr lang="el-GR" b="1" dirty="0" smtClean="0"/>
                  <a:t>μεταξύ τους δίνεται από τη σχέση</a:t>
                </a:r>
                <a:br>
                  <a:rPr lang="el-GR" b="1" dirty="0" smtClean="0"/>
                </a:br>
                <a:r>
                  <a:rPr lang="el-GR" b="1" dirty="0" smtClean="0"/>
                  <a:t> </a:t>
                </a:r>
                <a:r>
                  <a:rPr lang="el-GR" b="1" dirty="0" smtClean="0">
                    <a:latin typeface="Cambria Math" panose="02040503050406030204" pitchFamily="18" charset="0"/>
                  </a:rPr>
                  <a:t/>
                </a:r>
                <a:br>
                  <a:rPr lang="el-GR" b="1" dirty="0" smtClean="0">
                    <a:latin typeface="Cambria Math" panose="02040503050406030204" pitchFamily="18"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dirty="0"/>
              </a:p>
              <a:p>
                <a:pPr marL="365760" lvl="1" indent="0">
                  <a:buNone/>
                </a:pPr>
                <a:r>
                  <a:rPr lang="el-GR" dirty="0" smtClean="0"/>
                  <a:t>    </a:t>
                </a:r>
                <a:br>
                  <a:rPr lang="el-GR" dirty="0" smtClean="0"/>
                </a:br>
                <a:r>
                  <a:rPr lang="el-GR" dirty="0" smtClean="0"/>
                  <a:t>όπου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oMath>
                </a14:m>
                <a:r>
                  <a:rPr lang="el-GR" dirty="0" smtClean="0"/>
                  <a:t> είναι η σταθερά του </a:t>
                </a:r>
                <a:r>
                  <a:rPr lang="en-US" dirty="0" smtClean="0"/>
                  <a:t>Coulomb</a:t>
                </a:r>
                <a:endParaRPr lang="el-GR" dirty="0" smtClean="0"/>
              </a:p>
              <a:p>
                <a:pPr lvl="1"/>
                <a:r>
                  <a:rPr lang="el-GR" dirty="0"/>
                  <a:t>Σταθερά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oMath>
                </a14:m>
                <a:endParaRPr lang="en-US" i="1"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i="1">
                        <a:latin typeface="Cambria Math" panose="02040503050406030204" pitchFamily="18" charset="0"/>
                      </a:rPr>
                      <m:t>=8.987</m:t>
                    </m:r>
                    <m:r>
                      <a:rPr lang="el-GR"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9</m:t>
                        </m:r>
                      </m:sup>
                    </m:sSup>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𝐶</m:t>
                            </m:r>
                          </m:e>
                          <m:sup>
                            <m:r>
                              <a:rPr lang="en-US" i="1">
                                <a:latin typeface="Cambria Math" panose="02040503050406030204" pitchFamily="18" charset="0"/>
                                <a:ea typeface="Cambria Math" panose="02040503050406030204" pitchFamily="18" charset="0"/>
                              </a:rPr>
                              <m:t>2</m:t>
                            </m:r>
                          </m:sup>
                        </m:sSup>
                      </m:den>
                    </m:f>
                  </m:oMath>
                </a14:m>
                <a:endParaRPr lang="en-US" i="1" dirty="0"/>
              </a:p>
              <a:p>
                <a:pPr lvl="1"/>
                <a:r>
                  <a:rPr lang="el-GR" dirty="0"/>
                  <a:t>Επίσης, γράφεται ως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4</m:t>
                        </m:r>
                        <m:r>
                          <a:rPr lang="el-GR" i="1">
                            <a:latin typeface="Cambria Math" panose="02040503050406030204" pitchFamily="18" charset="0"/>
                          </a:rPr>
                          <m:t>𝜋</m:t>
                        </m:r>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den>
                    </m:f>
                  </m:oMath>
                </a14:m>
                <a:endParaRPr lang="el-GR" dirty="0"/>
              </a:p>
              <a:p>
                <a:pPr lvl="2"/>
                <a:r>
                  <a:rPr lang="el-GR" dirty="0"/>
                  <a:t>όπου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r>
                      <a:rPr lang="el-GR" i="1">
                        <a:latin typeface="Cambria Math" panose="02040503050406030204" pitchFamily="18" charset="0"/>
                      </a:rPr>
                      <m:t>=8.854</m:t>
                    </m:r>
                    <m:r>
                      <a:rPr lang="el-GR"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10</m:t>
                        </m:r>
                      </m:e>
                      <m:sup>
                        <m:r>
                          <a:rPr lang="el-GR" i="1">
                            <a:latin typeface="Cambria Math" panose="02040503050406030204" pitchFamily="18" charset="0"/>
                            <a:ea typeface="Cambria Math" panose="02040503050406030204" pitchFamily="18" charset="0"/>
                          </a:rPr>
                          <m:t>−12</m:t>
                        </m:r>
                      </m:sup>
                    </m:sSup>
                    <m:f>
                      <m:fPr>
                        <m:ctrlPr>
                          <a:rPr lang="en-US" i="1">
                            <a:latin typeface="Cambria Math" panose="02040503050406030204" pitchFamily="18" charset="0"/>
                            <a:ea typeface="Cambria Math" panose="02040503050406030204" pitchFamily="18" charset="0"/>
                          </a:rPr>
                        </m:ctrlPr>
                      </m:fPr>
                      <m:num>
                        <m:sSup>
                          <m:sSupPr>
                            <m:ctrlPr>
                              <a:rPr lang="el-GR"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𝑁</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den>
                    </m:f>
                    <m:r>
                      <a:rPr lang="el-GR">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και λέγεται </a:t>
                </a:r>
                <a:r>
                  <a:rPr lang="el-GR" b="1" i="1" dirty="0">
                    <a:ea typeface="Cambria Math" panose="02040503050406030204" pitchFamily="18" charset="0"/>
                  </a:rPr>
                  <a:t>διηλεκτρική σταθερά του </a:t>
                </a:r>
                <a:r>
                  <a:rPr lang="el-GR" b="1" i="1" dirty="0" smtClean="0">
                    <a:ea typeface="Cambria Math" panose="02040503050406030204" pitchFamily="18" charset="0"/>
                  </a:rPr>
                  <a:t>κενού</a:t>
                </a:r>
                <a:endParaRPr lang="el-GR" dirty="0"/>
              </a:p>
              <a:p>
                <a:pPr lvl="1"/>
                <a:r>
                  <a:rPr lang="el-GR" dirty="0"/>
                  <a:t>Το μικρότερο ελεύθερο φορτίο που έχει βρεθεί στη φύση είναι </a:t>
                </a:r>
                <a14:m>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=1.602×</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−19</m:t>
                        </m:r>
                      </m:sup>
                    </m:sSup>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𝐶</m:t>
                    </m:r>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181600"/>
              </a:xfrm>
              <a:blipFill rotWithShape="0">
                <a:blip r:embed="rId2"/>
                <a:stretch>
                  <a:fillRect t="-2118"/>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778280" y="4587120"/>
              <a:ext cx="5400" cy="720"/>
            </p14:xfrm>
          </p:contentPart>
        </mc:Choice>
        <mc:Fallback xmlns="">
          <p:pic>
            <p:nvPicPr>
              <p:cNvPr id="4" name="Ink 3"/>
              <p:cNvPicPr/>
              <p:nvPr/>
            </p:nvPicPr>
            <p:blipFill>
              <a:blip r:embed="rId4"/>
              <a:stretch>
                <a:fillRect/>
              </a:stretch>
            </p:blipFill>
            <p:spPr>
              <a:xfrm>
                <a:off x="4773960" y="4582080"/>
                <a:ext cx="14040" cy="11160"/>
              </a:xfrm>
              <a:prstGeom prst="rect">
                <a:avLst/>
              </a:prstGeom>
            </p:spPr>
          </p:pic>
        </mc:Fallback>
      </mc:AlternateContent>
    </p:spTree>
    <p:extLst>
      <p:ext uri="{BB962C8B-B14F-4D97-AF65-F5344CB8AC3E}">
        <p14:creationId xmlns:p14="http://schemas.microsoft.com/office/powerpoint/2010/main" val="5960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77500" lnSpcReduction="20000"/>
              </a:bodyPr>
              <a:lstStyle/>
              <a:p>
                <a:r>
                  <a:rPr lang="el-GR" b="1" dirty="0" smtClean="0"/>
                  <a:t>Ηλεκτρικό πεδίο</a:t>
                </a:r>
                <a:endParaRPr lang="en-US" b="1" dirty="0" smtClean="0"/>
              </a:p>
              <a:p>
                <a:pPr lvl="1"/>
                <a:r>
                  <a:rPr lang="el-GR" sz="2300" b="1" dirty="0" smtClean="0"/>
                  <a:t>Ηλεκτρικό Πεδίο </a:t>
                </a:r>
                <a14:m>
                  <m:oMath xmlns:m="http://schemas.openxmlformats.org/officeDocument/2006/math">
                    <m:acc>
                      <m:accPr>
                        <m:chr m:val="⃗"/>
                        <m:ctrlPr>
                          <a:rPr lang="el-GR" sz="2300" b="1" i="1" smtClean="0">
                            <a:latin typeface="Cambria Math" panose="02040503050406030204" pitchFamily="18" charset="0"/>
                          </a:rPr>
                        </m:ctrlPr>
                      </m:accPr>
                      <m:e>
                        <m:r>
                          <a:rPr lang="en-US" sz="2300" b="1" i="1" smtClean="0">
                            <a:latin typeface="Cambria Math" panose="02040503050406030204" pitchFamily="18" charset="0"/>
                          </a:rPr>
                          <m:t>𝑬</m:t>
                        </m:r>
                      </m:e>
                    </m:acc>
                  </m:oMath>
                </a14:m>
                <a:r>
                  <a:rPr lang="en-US" sz="2300" b="1" dirty="0" smtClean="0"/>
                  <a:t> </a:t>
                </a:r>
                <a:r>
                  <a:rPr lang="el-GR" sz="2300" b="1" dirty="0" smtClean="0"/>
                  <a:t>σε ένα σημείο του χώρου: η ηλεκτρική δύναμη που ασκείται σε ένα σωματίδιο </a:t>
                </a:r>
                <a14:m>
                  <m:oMath xmlns:m="http://schemas.openxmlformats.org/officeDocument/2006/math">
                    <m:sSub>
                      <m:sSubPr>
                        <m:ctrlPr>
                          <a:rPr lang="el-GR" sz="2300" b="1" i="1" smtClean="0">
                            <a:latin typeface="Cambria Math" panose="02040503050406030204" pitchFamily="18" charset="0"/>
                          </a:rPr>
                        </m:ctrlPr>
                      </m:sSubPr>
                      <m:e>
                        <m:r>
                          <a:rPr lang="en-US" sz="2300" b="1" i="1" smtClean="0">
                            <a:latin typeface="Cambria Math" panose="02040503050406030204" pitchFamily="18" charset="0"/>
                          </a:rPr>
                          <m:t>𝒒</m:t>
                        </m:r>
                      </m:e>
                      <m:sub>
                        <m:r>
                          <a:rPr lang="en-US" sz="2300" b="1" i="1" smtClean="0">
                            <a:latin typeface="Cambria Math" panose="02040503050406030204" pitchFamily="18" charset="0"/>
                          </a:rPr>
                          <m:t>𝟎</m:t>
                        </m:r>
                      </m:sub>
                    </m:sSub>
                  </m:oMath>
                </a14:m>
                <a:r>
                  <a:rPr lang="en-US" sz="2300" b="1" dirty="0" smtClean="0"/>
                  <a:t>, </a:t>
                </a:r>
                <a:r>
                  <a:rPr lang="el-GR" sz="2300" b="1" dirty="0" smtClean="0"/>
                  <a:t>δια το φορτίο αυτό </a:t>
                </a:r>
                <a:endParaRPr lang="en-US" sz="2300" b="1"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acc>
                        <m:accPr>
                          <m:chr m:val="⃗"/>
                          <m:ctrlPr>
                            <a:rPr lang="el-GR" sz="2300" b="1" i="1" smtClean="0">
                              <a:latin typeface="Cambria Math" panose="02040503050406030204" pitchFamily="18" charset="0"/>
                            </a:rPr>
                          </m:ctrlPr>
                        </m:accPr>
                        <m:e>
                          <m:r>
                            <a:rPr lang="en-US" sz="2300" b="1" i="1" smtClean="0">
                              <a:latin typeface="Cambria Math" panose="02040503050406030204" pitchFamily="18" charset="0"/>
                            </a:rPr>
                            <m:t>𝑬</m:t>
                          </m:r>
                        </m:e>
                      </m:acc>
                      <m:r>
                        <a:rPr lang="en-US" sz="2300" b="1" i="1" smtClean="0">
                          <a:latin typeface="Cambria Math" panose="02040503050406030204" pitchFamily="18" charset="0"/>
                        </a:rPr>
                        <m:t>=</m:t>
                      </m:r>
                      <m:f>
                        <m:fPr>
                          <m:ctrlPr>
                            <a:rPr lang="en-US" sz="2300" b="1" i="1" smtClean="0">
                              <a:latin typeface="Cambria Math" panose="02040503050406030204" pitchFamily="18" charset="0"/>
                            </a:rPr>
                          </m:ctrlPr>
                        </m:fPr>
                        <m:num>
                          <m:sSub>
                            <m:sSubPr>
                              <m:ctrlPr>
                                <a:rPr lang="en-US" sz="2300" b="1" i="1" smtClean="0">
                                  <a:latin typeface="Cambria Math" panose="02040503050406030204" pitchFamily="18" charset="0"/>
                                </a:rPr>
                              </m:ctrlPr>
                            </m:sSubPr>
                            <m:e>
                              <m:acc>
                                <m:accPr>
                                  <m:chr m:val="⃗"/>
                                  <m:ctrlPr>
                                    <a:rPr lang="en-US" sz="2300" b="1" i="1" smtClean="0">
                                      <a:latin typeface="Cambria Math" panose="02040503050406030204" pitchFamily="18" charset="0"/>
                                    </a:rPr>
                                  </m:ctrlPr>
                                </m:accPr>
                                <m:e>
                                  <m:r>
                                    <a:rPr lang="en-US" sz="2300" b="1" i="1" smtClean="0">
                                      <a:latin typeface="Cambria Math" panose="02040503050406030204" pitchFamily="18" charset="0"/>
                                    </a:rPr>
                                    <m:t>𝑭</m:t>
                                  </m:r>
                                </m:e>
                              </m:acc>
                            </m:e>
                            <m:sub>
                              <m:r>
                                <a:rPr lang="en-US" sz="2300" b="1" i="1" smtClean="0">
                                  <a:latin typeface="Cambria Math" panose="02040503050406030204" pitchFamily="18" charset="0"/>
                                </a:rPr>
                                <m:t>𝒆</m:t>
                              </m:r>
                            </m:sub>
                          </m:sSub>
                        </m:num>
                        <m:den>
                          <m:sSub>
                            <m:sSubPr>
                              <m:ctrlPr>
                                <a:rPr lang="en-US" sz="2300" b="1" i="1" smtClean="0">
                                  <a:latin typeface="Cambria Math" panose="02040503050406030204" pitchFamily="18" charset="0"/>
                                </a:rPr>
                              </m:ctrlPr>
                            </m:sSubPr>
                            <m:e>
                              <m:r>
                                <a:rPr lang="en-US" sz="2300" b="1" i="1" smtClean="0">
                                  <a:latin typeface="Cambria Math" panose="02040503050406030204" pitchFamily="18" charset="0"/>
                                </a:rPr>
                                <m:t>𝒒</m:t>
                              </m:r>
                            </m:e>
                            <m:sub>
                              <m:r>
                                <a:rPr lang="en-US" sz="2300" b="1" i="1" smtClean="0">
                                  <a:latin typeface="Cambria Math" panose="02040503050406030204" pitchFamily="18" charset="0"/>
                                </a:rPr>
                                <m:t>𝟎</m:t>
                              </m:r>
                            </m:sub>
                          </m:sSub>
                        </m:den>
                      </m:f>
                    </m:oMath>
                  </m:oMathPara>
                </a14:m>
                <a:endParaRPr lang="en-US" sz="2300" b="1" dirty="0" smtClean="0"/>
              </a:p>
              <a:p>
                <a:pPr lvl="1"/>
                <a:r>
                  <a:rPr lang="el-GR" sz="2300" dirty="0" smtClean="0"/>
                  <a:t>Ένα ηλεκτρικό πεδίο υπάρχει σε ένα σημείο του χώρου αν ένα φορτισμένο σωματίδιο (με μικρό </a:t>
                </a:r>
                <a14:m>
                  <m:oMath xmlns:m="http://schemas.openxmlformats.org/officeDocument/2006/math">
                    <m:sSub>
                      <m:sSubPr>
                        <m:ctrlPr>
                          <a:rPr lang="en-US" sz="2300" b="0" i="1" smtClean="0">
                            <a:latin typeface="Cambria Math" panose="02040503050406030204" pitchFamily="18" charset="0"/>
                          </a:rPr>
                        </m:ctrlPr>
                      </m:sSubPr>
                      <m:e>
                        <m:r>
                          <a:rPr lang="en-US" sz="2300" i="1">
                            <a:latin typeface="Cambria Math" panose="02040503050406030204" pitchFamily="18" charset="0"/>
                          </a:rPr>
                          <m:t>𝑞</m:t>
                        </m:r>
                      </m:e>
                      <m:sub>
                        <m:r>
                          <a:rPr lang="en-US" sz="2300" b="0" i="1" smtClean="0">
                            <a:latin typeface="Cambria Math" panose="02040503050406030204" pitchFamily="18" charset="0"/>
                          </a:rPr>
                          <m:t>0</m:t>
                        </m:r>
                      </m:sub>
                    </m:sSub>
                  </m:oMath>
                </a14:m>
                <a:r>
                  <a:rPr lang="el-GR" sz="2300" dirty="0" smtClean="0"/>
                  <a:t>) υφίσταται μια ηλεκτρική δύναμη </a:t>
                </a:r>
                <a:r>
                  <a:rPr lang="en-US" sz="2300" dirty="0" smtClean="0"/>
                  <a:t/>
                </a:r>
                <a:br>
                  <a:rPr lang="en-US" sz="2300" dirty="0" smtClean="0"/>
                </a:br>
                <a:endParaRPr lang="en-US" sz="23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sz="2300" b="1" i="1" smtClean="0">
                              <a:latin typeface="Cambria Math" panose="02040503050406030204" pitchFamily="18" charset="0"/>
                            </a:rPr>
                          </m:ctrlPr>
                        </m:sSubPr>
                        <m:e>
                          <m:acc>
                            <m:accPr>
                              <m:chr m:val="⃗"/>
                              <m:ctrlPr>
                                <a:rPr lang="el-GR" sz="2300" b="1" i="1" smtClean="0">
                                  <a:latin typeface="Cambria Math" panose="02040503050406030204" pitchFamily="18" charset="0"/>
                                </a:rPr>
                              </m:ctrlPr>
                            </m:accPr>
                            <m:e>
                              <m:r>
                                <a:rPr lang="en-US" sz="2300" b="1" i="1" smtClean="0">
                                  <a:latin typeface="Cambria Math" panose="02040503050406030204" pitchFamily="18" charset="0"/>
                                </a:rPr>
                                <m:t>𝑭</m:t>
                              </m:r>
                            </m:e>
                          </m:acc>
                        </m:e>
                        <m:sub>
                          <m:r>
                            <a:rPr lang="en-US" sz="2300" b="1" i="1" smtClean="0">
                              <a:latin typeface="Cambria Math" panose="02040503050406030204" pitchFamily="18" charset="0"/>
                            </a:rPr>
                            <m:t>𝒆</m:t>
                          </m:r>
                        </m:sub>
                      </m:sSub>
                      <m:r>
                        <a:rPr lang="en-US" sz="2300" b="1" i="1" smtClean="0">
                          <a:latin typeface="Cambria Math" panose="02040503050406030204" pitchFamily="18" charset="0"/>
                        </a:rPr>
                        <m:t>=</m:t>
                      </m:r>
                      <m:sSub>
                        <m:sSubPr>
                          <m:ctrlPr>
                            <a:rPr lang="en-US" sz="2300" b="1" i="1" smtClean="0">
                              <a:latin typeface="Cambria Math" panose="02040503050406030204" pitchFamily="18" charset="0"/>
                            </a:rPr>
                          </m:ctrlPr>
                        </m:sSubPr>
                        <m:e>
                          <m:r>
                            <a:rPr lang="en-US" sz="2300" b="1" i="1" smtClean="0">
                              <a:latin typeface="Cambria Math" panose="02040503050406030204" pitchFamily="18" charset="0"/>
                            </a:rPr>
                            <m:t>𝒒</m:t>
                          </m:r>
                        </m:e>
                        <m:sub>
                          <m:r>
                            <a:rPr lang="en-US" sz="2300" b="1" i="1" smtClean="0">
                              <a:latin typeface="Cambria Math" panose="02040503050406030204" pitchFamily="18" charset="0"/>
                            </a:rPr>
                            <m:t>𝟎</m:t>
                          </m:r>
                        </m:sub>
                      </m:sSub>
                      <m:acc>
                        <m:accPr>
                          <m:chr m:val="⃗"/>
                          <m:ctrlPr>
                            <a:rPr lang="en-US" sz="2300" b="1" i="1" smtClean="0">
                              <a:latin typeface="Cambria Math" panose="02040503050406030204" pitchFamily="18" charset="0"/>
                            </a:rPr>
                          </m:ctrlPr>
                        </m:accPr>
                        <m:e>
                          <m:r>
                            <a:rPr lang="en-US" sz="2300" b="1" i="1" smtClean="0">
                              <a:latin typeface="Cambria Math" panose="02040503050406030204" pitchFamily="18" charset="0"/>
                            </a:rPr>
                            <m:t>𝑬</m:t>
                          </m:r>
                        </m:e>
                      </m:acc>
                    </m:oMath>
                  </m:oMathPara>
                </a14:m>
                <a:endParaRPr lang="el-GR" sz="2300" b="1" dirty="0" smtClean="0"/>
              </a:p>
              <a:p>
                <a:pPr marL="365760" lvl="1" indent="0">
                  <a:buNone/>
                </a:pPr>
                <a:endParaRPr lang="en-US" sz="1000" i="1" dirty="0" smtClean="0">
                  <a:latin typeface="Cambria Math" panose="02040503050406030204" pitchFamily="18" charset="0"/>
                </a:endParaRPr>
              </a:p>
              <a:p>
                <a:pPr lvl="1"/>
                <a:endParaRPr lang="en-US" dirty="0" smtClean="0"/>
              </a:p>
              <a:p>
                <a:pPr lvl="1"/>
                <a:r>
                  <a:rPr lang="el-GR" sz="2300" dirty="0" smtClean="0"/>
                  <a:t>Το </a:t>
                </a:r>
                <a:r>
                  <a:rPr lang="el-GR" sz="2300" dirty="0"/>
                  <a:t>ηλεκτρικό πεδίο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𝐸</m:t>
                        </m:r>
                      </m:e>
                    </m:acc>
                  </m:oMath>
                </a14:m>
                <a:r>
                  <a:rPr lang="el-GR" sz="2300" dirty="0"/>
                  <a:t> σε ένα σημείο </a:t>
                </a:r>
                <a:r>
                  <a:rPr lang="en-US" sz="2300" dirty="0"/>
                  <a:t>P </a:t>
                </a:r>
                <a:r>
                  <a:rPr lang="el-GR" sz="2300" dirty="0"/>
                  <a:t>λόγω της παρουσίας </a:t>
                </a:r>
                <a:r>
                  <a:rPr lang="el-GR" sz="2300" b="1" dirty="0"/>
                  <a:t>πηγής φορτίου </a:t>
                </a:r>
                <a14:m>
                  <m:oMath xmlns:m="http://schemas.openxmlformats.org/officeDocument/2006/math">
                    <m:r>
                      <a:rPr lang="en-US" sz="2300" i="1">
                        <a:latin typeface="Cambria Math" panose="02040503050406030204" pitchFamily="18" charset="0"/>
                      </a:rPr>
                      <m:t>𝑞</m:t>
                    </m:r>
                  </m:oMath>
                </a14:m>
                <a:r>
                  <a:rPr lang="en-US" sz="2300" dirty="0"/>
                  <a:t> </a:t>
                </a:r>
                <a:r>
                  <a:rPr lang="el-GR" sz="2300" dirty="0"/>
                  <a:t>δίνεται ως </a:t>
                </a:r>
                <a:r>
                  <a:rPr lang="en-US" sz="2300" i="1" dirty="0">
                    <a:latin typeface="Cambria Math" panose="02040503050406030204" pitchFamily="18" charset="0"/>
                  </a:rPr>
                  <a:t/>
                </a:r>
                <a:br>
                  <a:rPr lang="en-US" sz="2300" i="1" dirty="0">
                    <a:latin typeface="Cambria Math" panose="02040503050406030204" pitchFamily="18" charset="0"/>
                  </a:rPr>
                </a:br>
                <a14:m>
                  <m:oMath xmlns:m="http://schemas.openxmlformats.org/officeDocument/2006/math">
                    <m:acc>
                      <m:accPr>
                        <m:chr m:val="⃗"/>
                        <m:ctrlPr>
                          <a:rPr lang="el-GR" sz="2600" b="1" i="1">
                            <a:latin typeface="Cambria Math" panose="02040503050406030204" pitchFamily="18" charset="0"/>
                          </a:rPr>
                        </m:ctrlPr>
                      </m:accPr>
                      <m:e>
                        <m:r>
                          <a:rPr lang="en-US" sz="2600" b="1" i="1">
                            <a:latin typeface="Cambria Math" panose="02040503050406030204" pitchFamily="18" charset="0"/>
                          </a:rPr>
                          <m:t>𝑬</m:t>
                        </m:r>
                      </m:e>
                    </m:acc>
                    <m:r>
                      <a:rPr lang="en-US" sz="2600" b="1" i="1">
                        <a:latin typeface="Cambria Math" panose="02040503050406030204" pitchFamily="18" charset="0"/>
                      </a:rPr>
                      <m:t>=</m:t>
                    </m:r>
                    <m:sSub>
                      <m:sSubPr>
                        <m:ctrlPr>
                          <a:rPr lang="en-US" sz="2600" b="1" i="1">
                            <a:latin typeface="Cambria Math" panose="02040503050406030204" pitchFamily="18" charset="0"/>
                          </a:rPr>
                        </m:ctrlPr>
                      </m:sSubPr>
                      <m:e>
                        <m:r>
                          <a:rPr lang="en-US" sz="2600" b="1" i="1">
                            <a:latin typeface="Cambria Math" panose="02040503050406030204" pitchFamily="18" charset="0"/>
                          </a:rPr>
                          <m:t>𝒌</m:t>
                        </m:r>
                      </m:e>
                      <m:sub>
                        <m:r>
                          <a:rPr lang="en-US" sz="2600" b="1" i="1">
                            <a:latin typeface="Cambria Math" panose="02040503050406030204" pitchFamily="18" charset="0"/>
                          </a:rPr>
                          <m:t>𝒆</m:t>
                        </m:r>
                      </m:sub>
                    </m:sSub>
                    <m:f>
                      <m:fPr>
                        <m:ctrlPr>
                          <a:rPr lang="en-US" sz="2600" b="1" i="1">
                            <a:latin typeface="Cambria Math" panose="02040503050406030204" pitchFamily="18" charset="0"/>
                          </a:rPr>
                        </m:ctrlPr>
                      </m:fPr>
                      <m:num>
                        <m:r>
                          <a:rPr lang="en-US" sz="2600" b="1" i="1">
                            <a:latin typeface="Cambria Math" panose="02040503050406030204" pitchFamily="18" charset="0"/>
                          </a:rPr>
                          <m:t>𝒒</m:t>
                        </m:r>
                      </m:num>
                      <m:den>
                        <m:sSup>
                          <m:sSupPr>
                            <m:ctrlPr>
                              <a:rPr lang="en-US" sz="2600" b="1" i="1">
                                <a:latin typeface="Cambria Math" panose="02040503050406030204" pitchFamily="18" charset="0"/>
                              </a:rPr>
                            </m:ctrlPr>
                          </m:sSupPr>
                          <m:e>
                            <m:r>
                              <a:rPr lang="en-US" sz="2600" b="1" i="1">
                                <a:latin typeface="Cambria Math" panose="02040503050406030204" pitchFamily="18" charset="0"/>
                              </a:rPr>
                              <m:t>𝒓</m:t>
                            </m:r>
                          </m:e>
                          <m:sup>
                            <m:r>
                              <a:rPr lang="en-US" sz="2600" b="1" i="1">
                                <a:latin typeface="Cambria Math" panose="02040503050406030204" pitchFamily="18" charset="0"/>
                              </a:rPr>
                              <m:t>𝟐</m:t>
                            </m:r>
                          </m:sup>
                        </m:sSup>
                      </m:den>
                    </m:f>
                    <m:acc>
                      <m:accPr>
                        <m:chr m:val="⃗"/>
                        <m:ctrlPr>
                          <a:rPr lang="en-US" sz="2600" i="1">
                            <a:latin typeface="Cambria Math" panose="02040503050406030204" pitchFamily="18" charset="0"/>
                          </a:rPr>
                        </m:ctrlPr>
                      </m:accPr>
                      <m:e>
                        <m:r>
                          <a:rPr lang="en-US" sz="2600" b="1">
                            <a:latin typeface="Cambria Math" panose="02040503050406030204" pitchFamily="18" charset="0"/>
                          </a:rPr>
                          <m:t>𝐫</m:t>
                        </m:r>
                      </m:e>
                    </m:acc>
                  </m:oMath>
                </a14:m>
                <a:endParaRPr lang="en-US" sz="2300" dirty="0"/>
              </a:p>
              <a:p>
                <a:pPr lvl="1"/>
                <a:endParaRPr lang="en-US" sz="2300" dirty="0" smtClean="0"/>
              </a:p>
              <a:p>
                <a:pPr lvl="1"/>
                <a:r>
                  <a:rPr lang="el-GR" sz="2300" dirty="0" smtClean="0"/>
                  <a:t>Το </a:t>
                </a:r>
                <a:r>
                  <a:rPr lang="el-GR" sz="2300" dirty="0"/>
                  <a:t>μέτρο του ηλεκτρικού πεδίου στο σημείο </a:t>
                </a:r>
                <a:r>
                  <a:rPr lang="en-US" sz="2300" dirty="0"/>
                  <a:t>P </a:t>
                </a:r>
                <a:r>
                  <a:rPr lang="el-GR" sz="2300" dirty="0"/>
                  <a:t>δίνεται ως</a:t>
                </a:r>
              </a:p>
              <a:p>
                <a:pPr marL="365760" lvl="1" indent="0">
                  <a:buNone/>
                </a:pPr>
                <a14:m>
                  <m:oMathPara xmlns:m="http://schemas.openxmlformats.org/officeDocument/2006/math">
                    <m:oMathParaPr>
                      <m:jc m:val="centerGroup"/>
                    </m:oMathParaPr>
                    <m:oMath xmlns:m="http://schemas.openxmlformats.org/officeDocument/2006/math">
                      <m:r>
                        <a:rPr lang="en-US" sz="2900" b="1" i="1">
                          <a:latin typeface="Cambria Math" panose="02040503050406030204" pitchFamily="18" charset="0"/>
                        </a:rPr>
                        <m:t>𝑬</m:t>
                      </m:r>
                      <m:r>
                        <a:rPr lang="en-US" sz="2900" b="1" i="1">
                          <a:latin typeface="Cambria Math" panose="02040503050406030204" pitchFamily="18" charset="0"/>
                        </a:rPr>
                        <m:t>=</m:t>
                      </m:r>
                      <m:sSub>
                        <m:sSubPr>
                          <m:ctrlPr>
                            <a:rPr lang="en-US" sz="2900" b="1" i="1">
                              <a:latin typeface="Cambria Math" panose="02040503050406030204" pitchFamily="18" charset="0"/>
                            </a:rPr>
                          </m:ctrlPr>
                        </m:sSubPr>
                        <m:e>
                          <m:r>
                            <a:rPr lang="en-US" sz="2900" b="1" i="1">
                              <a:latin typeface="Cambria Math" panose="02040503050406030204" pitchFamily="18" charset="0"/>
                            </a:rPr>
                            <m:t>𝒌</m:t>
                          </m:r>
                        </m:e>
                        <m:sub>
                          <m:r>
                            <a:rPr lang="en-US" sz="2900" b="1" i="1">
                              <a:latin typeface="Cambria Math" panose="02040503050406030204" pitchFamily="18" charset="0"/>
                            </a:rPr>
                            <m:t>𝒆</m:t>
                          </m:r>
                        </m:sub>
                      </m:sSub>
                      <m:f>
                        <m:fPr>
                          <m:ctrlPr>
                            <a:rPr lang="en-US" sz="2900" b="1" i="1">
                              <a:latin typeface="Cambria Math" panose="02040503050406030204" pitchFamily="18" charset="0"/>
                            </a:rPr>
                          </m:ctrlPr>
                        </m:fPr>
                        <m:num>
                          <m:d>
                            <m:dPr>
                              <m:begChr m:val="|"/>
                              <m:endChr m:val="|"/>
                              <m:ctrlPr>
                                <a:rPr lang="en-US" sz="2900" b="1" i="1">
                                  <a:latin typeface="Cambria Math" panose="02040503050406030204" pitchFamily="18" charset="0"/>
                                </a:rPr>
                              </m:ctrlPr>
                            </m:dPr>
                            <m:e>
                              <m:r>
                                <a:rPr lang="en-US" sz="2900" b="1" i="1">
                                  <a:latin typeface="Cambria Math" panose="02040503050406030204" pitchFamily="18" charset="0"/>
                                </a:rPr>
                                <m:t>𝒒</m:t>
                              </m:r>
                            </m:e>
                          </m:d>
                        </m:num>
                        <m:den>
                          <m:sSup>
                            <m:sSupPr>
                              <m:ctrlPr>
                                <a:rPr lang="en-US" sz="2900" b="1" i="1">
                                  <a:latin typeface="Cambria Math" panose="02040503050406030204" pitchFamily="18" charset="0"/>
                                </a:rPr>
                              </m:ctrlPr>
                            </m:sSupPr>
                            <m:e>
                              <m:r>
                                <a:rPr lang="en-US" sz="2900" b="1" i="1">
                                  <a:latin typeface="Cambria Math" panose="02040503050406030204" pitchFamily="18" charset="0"/>
                                </a:rPr>
                                <m:t>𝒓</m:t>
                              </m:r>
                            </m:e>
                            <m:sup>
                              <m:r>
                                <a:rPr lang="en-US" sz="2900" b="1" i="1">
                                  <a:latin typeface="Cambria Math" panose="02040503050406030204" pitchFamily="18" charset="0"/>
                                </a:rPr>
                                <m:t>𝟐</m:t>
                              </m:r>
                            </m:sup>
                          </m:sSup>
                        </m:den>
                      </m:f>
                    </m:oMath>
                  </m:oMathPara>
                </a14:m>
                <a:endParaRPr lang="el-GR"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765" r="-77"/>
                </a:stretch>
              </a:blipFill>
            </p:spPr>
            <p:txBody>
              <a:bodyPr/>
              <a:lstStyle/>
              <a:p>
                <a:r>
                  <a:rPr lang="el-GR">
                    <a:noFill/>
                  </a:rPr>
                  <a:t> </a:t>
                </a:r>
              </a:p>
            </p:txBody>
          </p:sp>
        </mc:Fallback>
      </mc:AlternateContent>
    </p:spTree>
    <p:extLst>
      <p:ext uri="{BB962C8B-B14F-4D97-AF65-F5344CB8AC3E}">
        <p14:creationId xmlns:p14="http://schemas.microsoft.com/office/powerpoint/2010/main" val="10431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r>
              <a:rPr lang="en-US" dirty="0" smtClean="0"/>
              <a:t> </a:t>
            </a:r>
            <a:r>
              <a:rPr lang="el-GR" dirty="0"/>
              <a:t>(επανάληψη…)</a:t>
            </a:r>
          </a:p>
        </p:txBody>
      </p:sp>
      <p:pic>
        <p:nvPicPr>
          <p:cNvPr id="6" name="Picture 5"/>
          <p:cNvPicPr>
            <a:picLocks noChangeAspect="1"/>
          </p:cNvPicPr>
          <p:nvPr/>
        </p:nvPicPr>
        <p:blipFill>
          <a:blip r:embed="rId3"/>
          <a:stretch>
            <a:fillRect/>
          </a:stretch>
        </p:blipFill>
        <p:spPr>
          <a:xfrm>
            <a:off x="538798" y="1905000"/>
            <a:ext cx="2246293" cy="25146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0444"/>
          <a:stretch/>
        </p:blipFill>
        <p:spPr>
          <a:xfrm>
            <a:off x="2814448" y="1828800"/>
            <a:ext cx="3262853" cy="2667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301" y="2054602"/>
            <a:ext cx="2611798" cy="226555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57587" y="5483602"/>
                <a:ext cx="2371610" cy="636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𝑥</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e>
                          </m:rad>
                        </m:den>
                      </m:f>
                    </m:oMath>
                  </m:oMathPara>
                </a14:m>
                <a:endParaRPr lang="el-GR" dirty="0"/>
              </a:p>
            </p:txBody>
          </p:sp>
        </mc:Choice>
        <mc:Fallback xmlns="">
          <p:sp>
            <p:nvSpPr>
              <p:cNvPr id="5" name="TextBox 4"/>
              <p:cNvSpPr txBox="1">
                <a:spLocks noRot="1" noChangeAspect="1" noMove="1" noResize="1" noEditPoints="1" noAdjustHandles="1" noChangeArrowheads="1" noChangeShapeType="1" noTextEdit="1"/>
              </p:cNvSpPr>
              <p:nvPr/>
            </p:nvSpPr>
            <p:spPr>
              <a:xfrm>
                <a:off x="557587" y="5483602"/>
                <a:ext cx="2371610" cy="6367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333807" y="5483602"/>
                <a:ext cx="1937389" cy="692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𝑄𝑥</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sup>
                          </m:sSup>
                        </m:den>
                      </m:f>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3333807" y="5483602"/>
                <a:ext cx="1937389" cy="692562"/>
              </a:xfrm>
              <a:prstGeom prst="rect">
                <a:avLst/>
              </a:prstGeom>
              <a:blipFill rotWithShape="0">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650664" y="5474369"/>
                <a:ext cx="3031279" cy="645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𝑃</m:t>
                          </m:r>
                        </m:sub>
                      </m:sSub>
                      <m:r>
                        <a:rPr lang="en-US" b="0" i="1" smtClean="0">
                          <a:latin typeface="Cambria Math" panose="02040503050406030204" pitchFamily="18" charset="0"/>
                        </a:rPr>
                        <m:t>=2</m:t>
                      </m:r>
                      <m:r>
                        <a:rPr lang="en-US" b="0" i="1" smtClean="0">
                          <a:latin typeface="Cambria Math" panose="02040503050406030204" pitchFamily="18" charset="0"/>
                        </a:rPr>
                        <m:t>𝜋𝜎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den>
                          </m:f>
                        </m:e>
                      </m:d>
                    </m:oMath>
                  </m:oMathPara>
                </a14:m>
                <a:endParaRPr lang="el-GR" dirty="0"/>
              </a:p>
            </p:txBody>
          </p:sp>
        </mc:Choice>
        <mc:Fallback xmlns="">
          <p:sp>
            <p:nvSpPr>
              <p:cNvPr id="11" name="TextBox 10"/>
              <p:cNvSpPr txBox="1">
                <a:spLocks noRot="1" noChangeAspect="1" noMove="1" noResize="1" noEditPoints="1" noAdjustHandles="1" noChangeArrowheads="1" noChangeShapeType="1" noTextEdit="1"/>
              </p:cNvSpPr>
              <p:nvPr/>
            </p:nvSpPr>
            <p:spPr>
              <a:xfrm>
                <a:off x="5650664" y="5474369"/>
                <a:ext cx="3031279" cy="645946"/>
              </a:xfrm>
              <a:prstGeom prst="rect">
                <a:avLst/>
              </a:prstGeom>
              <a:blipFill rotWithShape="0">
                <a:blip r:embed="rId8"/>
                <a:stretch>
                  <a:fillRect/>
                </a:stretch>
              </a:blipFill>
            </p:spPr>
            <p:txBody>
              <a:bodyPr/>
              <a:lstStyle/>
              <a:p>
                <a:r>
                  <a:rPr lang="el-GR">
                    <a:noFill/>
                  </a:rPr>
                  <a:t> </a:t>
                </a:r>
              </a:p>
            </p:txBody>
          </p:sp>
        </mc:Fallback>
      </mc:AlternateContent>
      <p:sp>
        <p:nvSpPr>
          <p:cNvPr id="12" name="Rectangle 11"/>
          <p:cNvSpPr/>
          <p:nvPr/>
        </p:nvSpPr>
        <p:spPr>
          <a:xfrm>
            <a:off x="758015" y="1349603"/>
            <a:ext cx="2370329" cy="369332"/>
          </a:xfrm>
          <a:prstGeom prst="rect">
            <a:avLst/>
          </a:prstGeom>
        </p:spPr>
        <p:txBody>
          <a:bodyPr wrap="none">
            <a:spAutoFit/>
          </a:bodyPr>
          <a:lstStyle/>
          <a:p>
            <a:r>
              <a:rPr lang="el-GR" b="1" dirty="0" smtClean="0"/>
              <a:t>Κατανομές φορτίων</a:t>
            </a:r>
            <a:endParaRPr lang="en-US" b="1" dirty="0"/>
          </a:p>
        </p:txBody>
      </p:sp>
    </p:spTree>
    <p:extLst>
      <p:ext uri="{BB962C8B-B14F-4D97-AF65-F5344CB8AC3E}">
        <p14:creationId xmlns:p14="http://schemas.microsoft.com/office/powerpoint/2010/main" val="30106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a:t>
            </a:r>
            <a:r>
              <a:rPr lang="el-GR" dirty="0"/>
              <a:t>επανάληψη…) </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374" y="1981200"/>
            <a:ext cx="6477001" cy="4472939"/>
          </a:xfrm>
          <a:prstGeom prst="rect">
            <a:avLst/>
          </a:prstGeom>
        </p:spPr>
      </p:pic>
    </p:spTree>
    <p:extLst>
      <p:ext uri="{BB962C8B-B14F-4D97-AF65-F5344CB8AC3E}">
        <p14:creationId xmlns:p14="http://schemas.microsoft.com/office/powerpoint/2010/main" val="1816934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a:t>
            </a:r>
            <a:r>
              <a:rPr lang="el-GR" dirty="0"/>
              <a:t>Πεδία (επανάληψη…)</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Δυναμικές Γραμμές Ηλεκτρικού Πεδίου</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797736"/>
            <a:ext cx="3355487" cy="45624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875" y="1797736"/>
            <a:ext cx="3726132" cy="4669762"/>
          </a:xfrm>
          <a:prstGeom prst="rect">
            <a:avLst/>
          </a:prstGeom>
        </p:spPr>
      </p:pic>
    </p:spTree>
    <p:extLst>
      <p:ext uri="{BB962C8B-B14F-4D97-AF65-F5344CB8AC3E}">
        <p14:creationId xmlns:p14="http://schemas.microsoft.com/office/powerpoint/2010/main" val="3969680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05400"/>
              </a:xfrm>
            </p:spPr>
            <p:txBody>
              <a:bodyPr>
                <a:normAutofit fontScale="92500" lnSpcReduction="10000"/>
              </a:bodyPr>
              <a:lstStyle/>
              <a:p>
                <a:r>
                  <a:rPr lang="el-GR" b="1" dirty="0" smtClean="0"/>
                  <a:t>Κίνηση σωματιδίου σε ομογενές ηλεκτρικό πεδίο</a:t>
                </a:r>
              </a:p>
              <a:p>
                <a:pPr lvl="1"/>
                <a:r>
                  <a:rPr lang="el-GR" dirty="0" smtClean="0"/>
                  <a:t>Σωματίδιο μάζας </a:t>
                </a:r>
                <a14:m>
                  <m:oMath xmlns:m="http://schemas.openxmlformats.org/officeDocument/2006/math">
                    <m:r>
                      <a:rPr lang="en-US" i="1" dirty="0" smtClean="0">
                        <a:latin typeface="Cambria Math" panose="02040503050406030204" pitchFamily="18" charset="0"/>
                      </a:rPr>
                      <m:t>𝑚</m:t>
                    </m:r>
                  </m:oMath>
                </a14:m>
                <a:r>
                  <a:rPr lang="en-US" dirty="0" smtClean="0"/>
                  <a:t> </a:t>
                </a:r>
                <a:r>
                  <a:rPr lang="el-GR" dirty="0" smtClean="0"/>
                  <a:t>και φορτίου </a:t>
                </a:r>
                <a14:m>
                  <m:oMath xmlns:m="http://schemas.openxmlformats.org/officeDocument/2006/math">
                    <m:r>
                      <a:rPr lang="en-US" i="1" dirty="0" smtClean="0">
                        <a:latin typeface="Cambria Math" panose="02040503050406030204" pitchFamily="18" charset="0"/>
                      </a:rPr>
                      <m:t>𝑞</m:t>
                    </m:r>
                  </m:oMath>
                </a14:m>
                <a:endParaRPr lang="en-US" dirty="0" smtClean="0"/>
              </a:p>
              <a:p>
                <a:pPr lvl="1"/>
                <a:r>
                  <a:rPr lang="el-GR" dirty="0" smtClean="0"/>
                  <a:t>Ηλεκτρικό πεδίο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endParaRPr lang="en-US" dirty="0" smtClean="0"/>
              </a:p>
              <a:p>
                <a:pPr lvl="1"/>
                <a:r>
                  <a:rPr lang="el-GR" dirty="0" smtClean="0"/>
                  <a:t>Ομογενές: </a:t>
                </a:r>
                <a:r>
                  <a:rPr lang="el-GR" b="1" dirty="0" smtClean="0"/>
                  <a:t>σταθερό</a:t>
                </a:r>
                <a:r>
                  <a:rPr lang="el-GR" dirty="0" smtClean="0"/>
                  <a:t> μέτρο, </a:t>
                </a:r>
                <a:r>
                  <a:rPr lang="el-GR" b="1" dirty="0" smtClean="0"/>
                  <a:t>παράλληλες</a:t>
                </a:r>
                <a:r>
                  <a:rPr lang="el-GR" dirty="0" smtClean="0"/>
                  <a:t> δυναμικές γραμμές που ξεκινούν από θετικά φορτία και καταλήγουν σε αρνητικά φορτία</a:t>
                </a:r>
                <a:endParaRPr lang="en-US" dirty="0" smtClean="0"/>
              </a:p>
              <a:p>
                <a:pPr lvl="1"/>
                <a:endParaRPr lang="en-US" dirty="0" smtClean="0"/>
              </a:p>
              <a:p>
                <a:pPr lvl="1"/>
                <a:r>
                  <a:rPr lang="el-GR" dirty="0" smtClean="0"/>
                  <a:t>Επιταχυνόμενη κίνηση λόγω ηλεκτρικής δύναμης</a:t>
                </a:r>
                <a:r>
                  <a:rPr lang="en-US" dirty="0" smtClean="0"/>
                  <a:t>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r>
                      <a:rPr lang="en-US" b="0" i="1" smtClean="0">
                        <a:latin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𝑎</m:t>
                        </m:r>
                      </m:e>
                    </m:acc>
                    <m:r>
                      <a:rPr lang="el-GR" b="0" i="1" smtClean="0">
                        <a:latin typeface="Cambria Math" panose="02040503050406030204" pitchFamily="18" charset="0"/>
                      </a:rPr>
                      <m:t>⇒</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num>
                      <m:den>
                        <m:r>
                          <a:rPr lang="en-US" b="0" i="1" smtClean="0">
                            <a:latin typeface="Cambria Math" panose="02040503050406030204" pitchFamily="18" charset="0"/>
                          </a:rPr>
                          <m:t>𝑚</m:t>
                        </m:r>
                      </m:den>
                    </m:f>
                  </m:oMath>
                </a14:m>
                <a:endParaRPr lang="en-US" dirty="0" smtClean="0"/>
              </a:p>
              <a:p>
                <a:pPr lvl="1"/>
                <a:endParaRPr lang="en-US" dirty="0" smtClean="0"/>
              </a:p>
              <a:p>
                <a:pPr lvl="1"/>
                <a:r>
                  <a:rPr lang="el-GR" dirty="0" smtClean="0"/>
                  <a:t>Αν το σωματίδιο έχει </a:t>
                </a:r>
                <a:r>
                  <a:rPr lang="el-GR" b="1" dirty="0" smtClean="0"/>
                  <a:t>θετικό</a:t>
                </a:r>
                <a:r>
                  <a:rPr lang="el-GR" dirty="0" smtClean="0"/>
                  <a:t> φορτίο, η κίνησή του ακολουθεί την κατεύθυνση</a:t>
                </a:r>
                <a:r>
                  <a:rPr lang="el-GR" b="1" dirty="0" smtClean="0"/>
                  <a:t> </a:t>
                </a:r>
                <a:r>
                  <a:rPr lang="el-GR" dirty="0" smtClean="0"/>
                  <a:t>των δυναμικών γραμμών του ηλεκτρικού πεδίου</a:t>
                </a:r>
              </a:p>
              <a:p>
                <a:pPr lvl="1"/>
                <a:endParaRPr lang="en-US" dirty="0" smtClean="0"/>
              </a:p>
              <a:p>
                <a:pPr lvl="1"/>
                <a:r>
                  <a:rPr lang="el-GR" dirty="0" smtClean="0"/>
                  <a:t>Αλλιώς, η κίνηση είναι αντίθετη της κατεύθυνσης του ηλεκτρικού πεδίου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05400"/>
              </a:xfrm>
              <a:blipFill rotWithShape="0">
                <a:blip r:embed="rId2"/>
                <a:stretch>
                  <a:fillRect t="-1551" r="-920"/>
                </a:stretch>
              </a:blipFill>
            </p:spPr>
            <p:txBody>
              <a:bodyPr/>
              <a:lstStyle/>
              <a:p>
                <a:r>
                  <a:rPr lang="el-GR">
                    <a:noFill/>
                  </a:rPr>
                  <a:t> </a:t>
                </a:r>
              </a:p>
            </p:txBody>
          </p:sp>
        </mc:Fallback>
      </mc:AlternateContent>
    </p:spTree>
    <p:extLst>
      <p:ext uri="{BB962C8B-B14F-4D97-AF65-F5344CB8AC3E}">
        <p14:creationId xmlns:p14="http://schemas.microsoft.com/office/powerpoint/2010/main" val="25778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8831</TotalTime>
  <Words>802</Words>
  <Application>Microsoft Office PowerPoint</Application>
  <PresentationFormat>On-screen Show (4:3)</PresentationFormat>
  <Paragraphs>223</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Brush Script MT</vt:lpstr>
      <vt:lpstr>Calibri</vt:lpstr>
      <vt:lpstr>Cambria</vt:lpstr>
      <vt:lpstr>Cambria Math</vt:lpstr>
      <vt:lpstr>Wingdings</vt:lpstr>
      <vt:lpstr>Wingdings 2</vt:lpstr>
      <vt:lpstr>Theme2</vt:lpstr>
      <vt:lpstr>PowerPoint Presentation</vt:lpstr>
      <vt:lpstr>Φυσική για Μηχανικούς</vt:lpstr>
      <vt:lpstr>Φυσική για Μηχανικούς</vt:lpstr>
      <vt:lpstr>Ηλεκτρικά Πεδία (επανάληψη…)</vt:lpstr>
      <vt:lpstr>Ηλεκτρικά Πεδία (επανάληψη…)</vt:lpstr>
      <vt:lpstr>Ηλεκτρικά Πεδία (επανάληψη…)</vt:lpstr>
      <vt:lpstr>Ηλεκτρικά Πεδία (επανάληψη…) </vt:lpstr>
      <vt:lpstr>Ηλεκτρικά Πεδία (επανάληψη…)</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Φυσική για Μηχανικούς</vt:lpstr>
      <vt:lpstr>Φυσική για Μηχανικούς</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O νόμος του Gauss</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Kafentzis Georgios</cp:lastModifiedBy>
  <cp:revision>840</cp:revision>
  <cp:lastPrinted>2019-11-14T08:09:52Z</cp:lastPrinted>
  <dcterms:created xsi:type="dcterms:W3CDTF">2006-08-16T00:00:00Z</dcterms:created>
  <dcterms:modified xsi:type="dcterms:W3CDTF">2020-12-10T10:20:13Z</dcterms:modified>
  <cp:contentStatus/>
</cp:coreProperties>
</file>